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89" r:id="rId5"/>
  </p:sldMasterIdLst>
  <p:notesMasterIdLst>
    <p:notesMasterId r:id="rId39"/>
  </p:notesMasterIdLst>
  <p:handoutMasterIdLst>
    <p:handoutMasterId r:id="rId40"/>
  </p:handoutMasterIdLst>
  <p:sldIdLst>
    <p:sldId id="265" r:id="rId6"/>
    <p:sldId id="295" r:id="rId7"/>
    <p:sldId id="266" r:id="rId8"/>
    <p:sldId id="312" r:id="rId9"/>
    <p:sldId id="314" r:id="rId10"/>
    <p:sldId id="306" r:id="rId11"/>
    <p:sldId id="290" r:id="rId12"/>
    <p:sldId id="269" r:id="rId13"/>
    <p:sldId id="308" r:id="rId14"/>
    <p:sldId id="270" r:id="rId15"/>
    <p:sldId id="299" r:id="rId16"/>
    <p:sldId id="285" r:id="rId17"/>
    <p:sldId id="287" r:id="rId18"/>
    <p:sldId id="276" r:id="rId19"/>
    <p:sldId id="288" r:id="rId20"/>
    <p:sldId id="286" r:id="rId21"/>
    <p:sldId id="316" r:id="rId22"/>
    <p:sldId id="303" r:id="rId23"/>
    <p:sldId id="279" r:id="rId24"/>
    <p:sldId id="300" r:id="rId25"/>
    <p:sldId id="301" r:id="rId26"/>
    <p:sldId id="302" r:id="rId27"/>
    <p:sldId id="307" r:id="rId28"/>
    <p:sldId id="293" r:id="rId29"/>
    <p:sldId id="294" r:id="rId30"/>
    <p:sldId id="296" r:id="rId31"/>
    <p:sldId id="304" r:id="rId32"/>
    <p:sldId id="317" r:id="rId33"/>
    <p:sldId id="297" r:id="rId34"/>
    <p:sldId id="318" r:id="rId35"/>
    <p:sldId id="320" r:id="rId36"/>
    <p:sldId id="298" r:id="rId37"/>
    <p:sldId id="315" r:id="rId38"/>
  </p:sldIdLst>
  <p:sldSz cx="12192000" cy="6858000"/>
  <p:notesSz cx="6858000" cy="91440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Schoolbook" panose="020406040505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Schoolbook" panose="020406040505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Schoolbook" panose="020406040505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Schoolbook" panose="020406040505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Schoolbook" panose="02040604050505020304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entury Schoolbook" panose="02040604050505020304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entury Schoolbook" panose="02040604050505020304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entury Schoolbook" panose="02040604050505020304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entury Schoolbook" panose="020406040505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2169"/>
    <a:srgbClr val="FFE900"/>
    <a:srgbClr val="FFF5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04F6DA-48B1-488B-9F50-783D4466C64C}" v="248" dt="2025-10-09T15:15:04.1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019" autoAdjust="0"/>
    <p:restoredTop sz="94660"/>
  </p:normalViewPr>
  <p:slideViewPr>
    <p:cSldViewPr snapToGrid="0">
      <p:cViewPr varScale="1">
        <p:scale>
          <a:sx n="90" d="100"/>
          <a:sy n="90" d="100"/>
        </p:scale>
        <p:origin x="108" y="4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496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handoutMaster" Target="handoutMasters/handoutMaster1.xml"/><Relationship Id="rId45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microsoft.com/office/2015/10/relationships/revisionInfo" Target="revisionInfo.xml"/><Relationship Id="rId20" Type="http://schemas.openxmlformats.org/officeDocument/2006/relationships/slide" Target="slides/slide15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Bicknell" userId="9380942d-504e-406a-9101-52cde8c9720b" providerId="ADAL" clId="{C204F6DA-48B1-488B-9F50-783D4466C64C}"/>
    <pc:docChg chg="undo custSel addSld delSld modSld">
      <pc:chgData name="Simon Bicknell" userId="9380942d-504e-406a-9101-52cde8c9720b" providerId="ADAL" clId="{C204F6DA-48B1-488B-9F50-783D4466C64C}" dt="2025-10-09T15:13:22.295" v="3050"/>
      <pc:docMkLst>
        <pc:docMk/>
      </pc:docMkLst>
      <pc:sldChg chg="modSp mod">
        <pc:chgData name="Simon Bicknell" userId="9380942d-504e-406a-9101-52cde8c9720b" providerId="ADAL" clId="{C204F6DA-48B1-488B-9F50-783D4466C64C}" dt="2025-10-03T15:06:33.441" v="82" actId="14100"/>
        <pc:sldMkLst>
          <pc:docMk/>
          <pc:sldMk cId="537856688" sldId="265"/>
        </pc:sldMkLst>
        <pc:spChg chg="mod">
          <ac:chgData name="Simon Bicknell" userId="9380942d-504e-406a-9101-52cde8c9720b" providerId="ADAL" clId="{C204F6DA-48B1-488B-9F50-783D4466C64C}" dt="2025-10-03T15:06:33.441" v="82" actId="14100"/>
          <ac:spMkLst>
            <pc:docMk/>
            <pc:sldMk cId="537856688" sldId="265"/>
            <ac:spMk id="7" creationId="{6FD56728-B669-AE5A-388C-D3712B1171C1}"/>
          </ac:spMkLst>
        </pc:spChg>
      </pc:sldChg>
      <pc:sldChg chg="modSp">
        <pc:chgData name="Simon Bicknell" userId="9380942d-504e-406a-9101-52cde8c9720b" providerId="ADAL" clId="{C204F6DA-48B1-488B-9F50-783D4466C64C}" dt="2025-10-03T15:06:20.306" v="80" actId="1076"/>
        <pc:sldMkLst>
          <pc:docMk/>
          <pc:sldMk cId="2521478344" sldId="266"/>
        </pc:sldMkLst>
        <pc:spChg chg="mod">
          <ac:chgData name="Simon Bicknell" userId="9380942d-504e-406a-9101-52cde8c9720b" providerId="ADAL" clId="{C204F6DA-48B1-488B-9F50-783D4466C64C}" dt="2025-10-03T15:06:14.946" v="79" actId="14100"/>
          <ac:spMkLst>
            <pc:docMk/>
            <pc:sldMk cId="2521478344" sldId="266"/>
            <ac:spMk id="2" creationId="{818D03A0-0923-4377-53AE-1BAD78CF5249}"/>
          </ac:spMkLst>
        </pc:spChg>
        <pc:picChg chg="mod">
          <ac:chgData name="Simon Bicknell" userId="9380942d-504e-406a-9101-52cde8c9720b" providerId="ADAL" clId="{C204F6DA-48B1-488B-9F50-783D4466C64C}" dt="2025-10-03T15:06:20.306" v="80" actId="1076"/>
          <ac:picMkLst>
            <pc:docMk/>
            <pc:sldMk cId="2521478344" sldId="266"/>
            <ac:picMk id="1026" creationId="{CC003F5D-12B0-2CE5-5063-E8CB0AB489E5}"/>
          </ac:picMkLst>
        </pc:picChg>
      </pc:sldChg>
      <pc:sldChg chg="delSp modSp del mod">
        <pc:chgData name="Simon Bicknell" userId="9380942d-504e-406a-9101-52cde8c9720b" providerId="ADAL" clId="{C204F6DA-48B1-488B-9F50-783D4466C64C}" dt="2025-10-03T15:07:02.738" v="100" actId="47"/>
        <pc:sldMkLst>
          <pc:docMk/>
          <pc:sldMk cId="3614393045" sldId="267"/>
        </pc:sldMkLst>
      </pc:sldChg>
      <pc:sldChg chg="modSp del mod">
        <pc:chgData name="Simon Bicknell" userId="9380942d-504e-406a-9101-52cde8c9720b" providerId="ADAL" clId="{C204F6DA-48B1-488B-9F50-783D4466C64C}" dt="2025-10-09T11:53:44.196" v="1792" actId="47"/>
        <pc:sldMkLst>
          <pc:docMk/>
          <pc:sldMk cId="1714819877" sldId="268"/>
        </pc:sldMkLst>
        <pc:spChg chg="mod">
          <ac:chgData name="Simon Bicknell" userId="9380942d-504e-406a-9101-52cde8c9720b" providerId="ADAL" clId="{C204F6DA-48B1-488B-9F50-783D4466C64C}" dt="2025-10-09T11:40:12.223" v="1740"/>
          <ac:spMkLst>
            <pc:docMk/>
            <pc:sldMk cId="1714819877" sldId="268"/>
            <ac:spMk id="5" creationId="{E7FA850A-9A2B-5C4E-72EE-425AFBD48E7D}"/>
          </ac:spMkLst>
        </pc:spChg>
      </pc:sldChg>
      <pc:sldChg chg="modSp mod">
        <pc:chgData name="Simon Bicknell" userId="9380942d-504e-406a-9101-52cde8c9720b" providerId="ADAL" clId="{C204F6DA-48B1-488B-9F50-783D4466C64C}" dt="2025-10-09T13:23:45.746" v="2289" actId="255"/>
        <pc:sldMkLst>
          <pc:docMk/>
          <pc:sldMk cId="1312670422" sldId="269"/>
        </pc:sldMkLst>
        <pc:spChg chg="mod">
          <ac:chgData name="Simon Bicknell" userId="9380942d-504e-406a-9101-52cde8c9720b" providerId="ADAL" clId="{C204F6DA-48B1-488B-9F50-783D4466C64C}" dt="2025-10-09T13:21:22.932" v="2201" actId="20577"/>
          <ac:spMkLst>
            <pc:docMk/>
            <pc:sldMk cId="1312670422" sldId="269"/>
            <ac:spMk id="5" creationId="{E7FA850A-9A2B-5C4E-72EE-425AFBD48E7D}"/>
          </ac:spMkLst>
        </pc:spChg>
        <pc:spChg chg="mod">
          <ac:chgData name="Simon Bicknell" userId="9380942d-504e-406a-9101-52cde8c9720b" providerId="ADAL" clId="{C204F6DA-48B1-488B-9F50-783D4466C64C}" dt="2025-10-09T13:23:45.746" v="2289" actId="255"/>
          <ac:spMkLst>
            <pc:docMk/>
            <pc:sldMk cId="1312670422" sldId="269"/>
            <ac:spMk id="6" creationId="{F611C7BB-A709-FDF2-E8CC-2A1FCC98FCF6}"/>
          </ac:spMkLst>
        </pc:spChg>
      </pc:sldChg>
      <pc:sldChg chg="addSp delSp modSp mod delAnim modAnim">
        <pc:chgData name="Simon Bicknell" userId="9380942d-504e-406a-9101-52cde8c9720b" providerId="ADAL" clId="{C204F6DA-48B1-488B-9F50-783D4466C64C}" dt="2025-10-09T15:04:59.866" v="3002" actId="14100"/>
        <pc:sldMkLst>
          <pc:docMk/>
          <pc:sldMk cId="955314247" sldId="270"/>
        </pc:sldMkLst>
        <pc:spChg chg="mod">
          <ac:chgData name="Simon Bicknell" userId="9380942d-504e-406a-9101-52cde8c9720b" providerId="ADAL" clId="{C204F6DA-48B1-488B-9F50-783D4466C64C}" dt="2025-10-09T12:26:41.273" v="2087" actId="20577"/>
          <ac:spMkLst>
            <pc:docMk/>
            <pc:sldMk cId="955314247" sldId="270"/>
            <ac:spMk id="6" creationId="{F611C7BB-A709-FDF2-E8CC-2A1FCC98FCF6}"/>
          </ac:spMkLst>
        </pc:spChg>
        <pc:spChg chg="add del">
          <ac:chgData name="Simon Bicknell" userId="9380942d-504e-406a-9101-52cde8c9720b" providerId="ADAL" clId="{C204F6DA-48B1-488B-9F50-783D4466C64C}" dt="2025-10-09T12:30:48.956" v="2115" actId="478"/>
          <ac:spMkLst>
            <pc:docMk/>
            <pc:sldMk cId="955314247" sldId="270"/>
            <ac:spMk id="7" creationId="{51BA9039-A5B9-8613-A795-ED7039DA3DA9}"/>
          </ac:spMkLst>
        </pc:spChg>
        <pc:spChg chg="add del mod">
          <ac:chgData name="Simon Bicknell" userId="9380942d-504e-406a-9101-52cde8c9720b" providerId="ADAL" clId="{C204F6DA-48B1-488B-9F50-783D4466C64C}" dt="2025-10-09T12:30:44.608" v="2111" actId="478"/>
          <ac:spMkLst>
            <pc:docMk/>
            <pc:sldMk cId="955314247" sldId="270"/>
            <ac:spMk id="8" creationId="{3B54AEE4-2355-1A2A-D498-F052A06C4B4F}"/>
          </ac:spMkLst>
        </pc:spChg>
        <pc:spChg chg="add del mod">
          <ac:chgData name="Simon Bicknell" userId="9380942d-504e-406a-9101-52cde8c9720b" providerId="ADAL" clId="{C204F6DA-48B1-488B-9F50-783D4466C64C}" dt="2025-10-09T12:30:45.755" v="2112" actId="478"/>
          <ac:spMkLst>
            <pc:docMk/>
            <pc:sldMk cId="955314247" sldId="270"/>
            <ac:spMk id="9" creationId="{214254B2-5C31-098F-CE73-7A2CACA02B64}"/>
          </ac:spMkLst>
        </pc:spChg>
        <pc:spChg chg="add del mod">
          <ac:chgData name="Simon Bicknell" userId="9380942d-504e-406a-9101-52cde8c9720b" providerId="ADAL" clId="{C204F6DA-48B1-488B-9F50-783D4466C64C}" dt="2025-10-09T12:30:47.756" v="2114" actId="478"/>
          <ac:spMkLst>
            <pc:docMk/>
            <pc:sldMk cId="955314247" sldId="270"/>
            <ac:spMk id="10" creationId="{A71C7947-4E8E-FEB6-E94E-5669EC1C8325}"/>
          </ac:spMkLst>
        </pc:spChg>
        <pc:spChg chg="add del mod">
          <ac:chgData name="Simon Bicknell" userId="9380942d-504e-406a-9101-52cde8c9720b" providerId="ADAL" clId="{C204F6DA-48B1-488B-9F50-783D4466C64C}" dt="2025-10-09T12:30:46.681" v="2113" actId="478"/>
          <ac:spMkLst>
            <pc:docMk/>
            <pc:sldMk cId="955314247" sldId="270"/>
            <ac:spMk id="11" creationId="{3E5A5602-D38B-3540-2EDE-13174D8EC2E6}"/>
          </ac:spMkLst>
        </pc:spChg>
        <pc:picChg chg="add del mod">
          <ac:chgData name="Simon Bicknell" userId="9380942d-504e-406a-9101-52cde8c9720b" providerId="ADAL" clId="{C204F6DA-48B1-488B-9F50-783D4466C64C}" dt="2025-10-09T12:30:49.643" v="2116" actId="478"/>
          <ac:picMkLst>
            <pc:docMk/>
            <pc:sldMk cId="955314247" sldId="270"/>
            <ac:picMk id="3" creationId="{983CB32E-E5B7-9D36-CDE3-95B12974C73B}"/>
          </ac:picMkLst>
        </pc:picChg>
        <pc:picChg chg="add mod modCrop">
          <ac:chgData name="Simon Bicknell" userId="9380942d-504e-406a-9101-52cde8c9720b" providerId="ADAL" clId="{C204F6DA-48B1-488B-9F50-783D4466C64C}" dt="2025-10-09T12:31:00.029" v="2119" actId="14100"/>
          <ac:picMkLst>
            <pc:docMk/>
            <pc:sldMk cId="955314247" sldId="270"/>
            <ac:picMk id="13" creationId="{97EFF8F6-4B97-BE21-8A5D-D722C4672CF8}"/>
          </ac:picMkLst>
        </pc:picChg>
        <pc:picChg chg="add mod">
          <ac:chgData name="Simon Bicknell" userId="9380942d-504e-406a-9101-52cde8c9720b" providerId="ADAL" clId="{C204F6DA-48B1-488B-9F50-783D4466C64C}" dt="2025-10-09T12:33:30.277" v="2123" actId="14100"/>
          <ac:picMkLst>
            <pc:docMk/>
            <pc:sldMk cId="955314247" sldId="270"/>
            <ac:picMk id="15" creationId="{D219A42B-5C30-171E-7B57-7D892809EFD2}"/>
          </ac:picMkLst>
        </pc:picChg>
        <pc:picChg chg="add del">
          <ac:chgData name="Simon Bicknell" userId="9380942d-504e-406a-9101-52cde8c9720b" providerId="ADAL" clId="{C204F6DA-48B1-488B-9F50-783D4466C64C}" dt="2025-10-09T12:34:31.214" v="2126" actId="478"/>
          <ac:picMkLst>
            <pc:docMk/>
            <pc:sldMk cId="955314247" sldId="270"/>
            <ac:picMk id="17" creationId="{6A855748-0946-AA10-708D-BA15B0713F0D}"/>
          </ac:picMkLst>
        </pc:picChg>
        <pc:picChg chg="add del mod">
          <ac:chgData name="Simon Bicknell" userId="9380942d-504e-406a-9101-52cde8c9720b" providerId="ADAL" clId="{C204F6DA-48B1-488B-9F50-783D4466C64C}" dt="2025-10-09T13:08:04.073" v="2130" actId="478"/>
          <ac:picMkLst>
            <pc:docMk/>
            <pc:sldMk cId="955314247" sldId="270"/>
            <ac:picMk id="19" creationId="{AF86CA63-90F1-8CFD-DF4A-ECF465CFE426}"/>
          </ac:picMkLst>
        </pc:picChg>
        <pc:picChg chg="add del mod">
          <ac:chgData name="Simon Bicknell" userId="9380942d-504e-406a-9101-52cde8c9720b" providerId="ADAL" clId="{C204F6DA-48B1-488B-9F50-783D4466C64C}" dt="2025-10-09T15:02:00.147" v="2967" actId="478"/>
          <ac:picMkLst>
            <pc:docMk/>
            <pc:sldMk cId="955314247" sldId="270"/>
            <ac:picMk id="21" creationId="{77BECD40-D693-C0CF-6F8B-54FCC3FB6DC4}"/>
          </ac:picMkLst>
        </pc:picChg>
        <pc:picChg chg="add del mod modCrop">
          <ac:chgData name="Simon Bicknell" userId="9380942d-504e-406a-9101-52cde8c9720b" providerId="ADAL" clId="{C204F6DA-48B1-488B-9F50-783D4466C64C}" dt="2025-10-09T15:01:58.017" v="2966" actId="478"/>
          <ac:picMkLst>
            <pc:docMk/>
            <pc:sldMk cId="955314247" sldId="270"/>
            <ac:picMk id="23" creationId="{398F332F-C704-5CF1-015B-E79394E30875}"/>
          </ac:picMkLst>
        </pc:picChg>
        <pc:picChg chg="add del mod modCrop">
          <ac:chgData name="Simon Bicknell" userId="9380942d-504e-406a-9101-52cde8c9720b" providerId="ADAL" clId="{C204F6DA-48B1-488B-9F50-783D4466C64C}" dt="2025-10-09T15:01:57.116" v="2965" actId="478"/>
          <ac:picMkLst>
            <pc:docMk/>
            <pc:sldMk cId="955314247" sldId="270"/>
            <ac:picMk id="25" creationId="{DCFC2902-D2D4-F38A-6DCD-9035A96CEABC}"/>
          </ac:picMkLst>
        </pc:picChg>
        <pc:picChg chg="add del mod modCrop">
          <ac:chgData name="Simon Bicknell" userId="9380942d-504e-406a-9101-52cde8c9720b" providerId="ADAL" clId="{C204F6DA-48B1-488B-9F50-783D4466C64C}" dt="2025-10-09T15:01:56.539" v="2964" actId="478"/>
          <ac:picMkLst>
            <pc:docMk/>
            <pc:sldMk cId="955314247" sldId="270"/>
            <ac:picMk id="27" creationId="{84F33040-557F-2408-3AB6-E8B268A47FB2}"/>
          </ac:picMkLst>
        </pc:picChg>
        <pc:picChg chg="add mod">
          <ac:chgData name="Simon Bicknell" userId="9380942d-504e-406a-9101-52cde8c9720b" providerId="ADAL" clId="{C204F6DA-48B1-488B-9F50-783D4466C64C}" dt="2025-10-09T15:02:21.275" v="2971" actId="14100"/>
          <ac:picMkLst>
            <pc:docMk/>
            <pc:sldMk cId="955314247" sldId="270"/>
            <ac:picMk id="29" creationId="{4B9332A2-3163-CCC3-4DAE-6B9B487B890C}"/>
          </ac:picMkLst>
        </pc:picChg>
        <pc:picChg chg="add mod modCrop">
          <ac:chgData name="Simon Bicknell" userId="9380942d-504e-406a-9101-52cde8c9720b" providerId="ADAL" clId="{C204F6DA-48B1-488B-9F50-783D4466C64C}" dt="2025-10-09T15:04:02.076" v="2991" actId="14100"/>
          <ac:picMkLst>
            <pc:docMk/>
            <pc:sldMk cId="955314247" sldId="270"/>
            <ac:picMk id="31" creationId="{F4980F8E-9545-EA11-9073-6CF73482E252}"/>
          </ac:picMkLst>
        </pc:picChg>
        <pc:picChg chg="add mod">
          <ac:chgData name="Simon Bicknell" userId="9380942d-504e-406a-9101-52cde8c9720b" providerId="ADAL" clId="{C204F6DA-48B1-488B-9F50-783D4466C64C}" dt="2025-10-09T15:04:42.961" v="3000" actId="14100"/>
          <ac:picMkLst>
            <pc:docMk/>
            <pc:sldMk cId="955314247" sldId="270"/>
            <ac:picMk id="32" creationId="{D6D043F5-24F2-3639-093C-1C5A679FEB78}"/>
          </ac:picMkLst>
        </pc:picChg>
        <pc:picChg chg="add mod">
          <ac:chgData name="Simon Bicknell" userId="9380942d-504e-406a-9101-52cde8c9720b" providerId="ADAL" clId="{C204F6DA-48B1-488B-9F50-783D4466C64C}" dt="2025-10-09T15:04:59.866" v="3002" actId="14100"/>
          <ac:picMkLst>
            <pc:docMk/>
            <pc:sldMk cId="955314247" sldId="270"/>
            <ac:picMk id="33" creationId="{946D3B8F-7EA5-752C-264F-E5311B0C9C23}"/>
          </ac:picMkLst>
        </pc:picChg>
      </pc:sldChg>
      <pc:sldChg chg="addSp delSp modSp add del mod setBg">
        <pc:chgData name="Simon Bicknell" userId="9380942d-504e-406a-9101-52cde8c9720b" providerId="ADAL" clId="{C204F6DA-48B1-488B-9F50-783D4466C64C}" dt="2025-10-09T11:46:17.061" v="1787" actId="47"/>
        <pc:sldMkLst>
          <pc:docMk/>
          <pc:sldMk cId="1546691282" sldId="271"/>
        </pc:sldMkLst>
      </pc:sldChg>
      <pc:sldChg chg="del">
        <pc:chgData name="Simon Bicknell" userId="9380942d-504e-406a-9101-52cde8c9720b" providerId="ADAL" clId="{C204F6DA-48B1-488B-9F50-783D4466C64C}" dt="2025-10-03T15:10:20.299" v="204" actId="47"/>
        <pc:sldMkLst>
          <pc:docMk/>
          <pc:sldMk cId="2150429825" sldId="271"/>
        </pc:sldMkLst>
      </pc:sldChg>
      <pc:sldChg chg="add del">
        <pc:chgData name="Simon Bicknell" userId="9380942d-504e-406a-9101-52cde8c9720b" providerId="ADAL" clId="{C204F6DA-48B1-488B-9F50-783D4466C64C}" dt="2025-10-09T11:43:20.081" v="1767" actId="47"/>
        <pc:sldMkLst>
          <pc:docMk/>
          <pc:sldMk cId="1760642073" sldId="272"/>
        </pc:sldMkLst>
      </pc:sldChg>
      <pc:sldChg chg="del">
        <pc:chgData name="Simon Bicknell" userId="9380942d-504e-406a-9101-52cde8c9720b" providerId="ADAL" clId="{C204F6DA-48B1-488B-9F50-783D4466C64C}" dt="2025-10-09T11:43:20.081" v="1767" actId="47"/>
        <pc:sldMkLst>
          <pc:docMk/>
          <pc:sldMk cId="45241529" sldId="275"/>
        </pc:sldMkLst>
      </pc:sldChg>
      <pc:sldChg chg="del">
        <pc:chgData name="Simon Bicknell" userId="9380942d-504e-406a-9101-52cde8c9720b" providerId="ADAL" clId="{C204F6DA-48B1-488B-9F50-783D4466C64C}" dt="2025-10-09T11:44:12.059" v="1768" actId="47"/>
        <pc:sldMkLst>
          <pc:docMk/>
          <pc:sldMk cId="1301156834" sldId="276"/>
        </pc:sldMkLst>
      </pc:sldChg>
      <pc:sldChg chg="addSp modSp add mod">
        <pc:chgData name="Simon Bicknell" userId="9380942d-504e-406a-9101-52cde8c9720b" providerId="ADAL" clId="{C204F6DA-48B1-488B-9F50-783D4466C64C}" dt="2025-10-09T15:13:22.295" v="3050"/>
        <pc:sldMkLst>
          <pc:docMk/>
          <pc:sldMk cId="3338566089" sldId="276"/>
        </pc:sldMkLst>
        <pc:spChg chg="mod">
          <ac:chgData name="Simon Bicknell" userId="9380942d-504e-406a-9101-52cde8c9720b" providerId="ADAL" clId="{C204F6DA-48B1-488B-9F50-783D4466C64C}" dt="2025-10-09T13:26:36.290" v="2343" actId="20577"/>
          <ac:spMkLst>
            <pc:docMk/>
            <pc:sldMk cId="3338566089" sldId="276"/>
            <ac:spMk id="5" creationId="{A8810D91-A76C-E511-8D9F-37B95F445382}"/>
          </ac:spMkLst>
        </pc:spChg>
        <pc:spChg chg="mod">
          <ac:chgData name="Simon Bicknell" userId="9380942d-504e-406a-9101-52cde8c9720b" providerId="ADAL" clId="{C204F6DA-48B1-488B-9F50-783D4466C64C}" dt="2025-10-09T15:12:25.688" v="3042" actId="1076"/>
          <ac:spMkLst>
            <pc:docMk/>
            <pc:sldMk cId="3338566089" sldId="276"/>
            <ac:spMk id="6" creationId="{41E0F318-9B2E-38E3-5F7F-225E62C3AB5B}"/>
          </ac:spMkLst>
        </pc:spChg>
        <pc:picChg chg="add mod modCrop">
          <ac:chgData name="Simon Bicknell" userId="9380942d-504e-406a-9101-52cde8c9720b" providerId="ADAL" clId="{C204F6DA-48B1-488B-9F50-783D4466C64C}" dt="2025-10-09T15:13:22.295" v="3050"/>
          <ac:picMkLst>
            <pc:docMk/>
            <pc:sldMk cId="3338566089" sldId="276"/>
            <ac:picMk id="7" creationId="{D7598434-C493-B911-5994-2E338F6FBE7D}"/>
          </ac:picMkLst>
        </pc:picChg>
      </pc:sldChg>
      <pc:sldChg chg="add del">
        <pc:chgData name="Simon Bicknell" userId="9380942d-504e-406a-9101-52cde8c9720b" providerId="ADAL" clId="{C204F6DA-48B1-488B-9F50-783D4466C64C}" dt="2025-10-09T11:43:20.081" v="1767" actId="47"/>
        <pc:sldMkLst>
          <pc:docMk/>
          <pc:sldMk cId="3455549979" sldId="277"/>
        </pc:sldMkLst>
      </pc:sldChg>
      <pc:sldChg chg="del">
        <pc:chgData name="Simon Bicknell" userId="9380942d-504e-406a-9101-52cde8c9720b" providerId="ADAL" clId="{C204F6DA-48B1-488B-9F50-783D4466C64C}" dt="2025-10-09T11:43:20.081" v="1767" actId="47"/>
        <pc:sldMkLst>
          <pc:docMk/>
          <pc:sldMk cId="588116703" sldId="278"/>
        </pc:sldMkLst>
      </pc:sldChg>
      <pc:sldChg chg="add del">
        <pc:chgData name="Simon Bicknell" userId="9380942d-504e-406a-9101-52cde8c9720b" providerId="ADAL" clId="{C204F6DA-48B1-488B-9F50-783D4466C64C}" dt="2025-10-09T11:37:05.417" v="1679" actId="47"/>
        <pc:sldMkLst>
          <pc:docMk/>
          <pc:sldMk cId="3139578589" sldId="279"/>
        </pc:sldMkLst>
      </pc:sldChg>
      <pc:sldChg chg="add">
        <pc:chgData name="Simon Bicknell" userId="9380942d-504e-406a-9101-52cde8c9720b" providerId="ADAL" clId="{C204F6DA-48B1-488B-9F50-783D4466C64C}" dt="2025-10-09T11:37:14.795" v="1680"/>
        <pc:sldMkLst>
          <pc:docMk/>
          <pc:sldMk cId="3820307293" sldId="279"/>
        </pc:sldMkLst>
      </pc:sldChg>
      <pc:sldChg chg="modSp del mod">
        <pc:chgData name="Simon Bicknell" userId="9380942d-504e-406a-9101-52cde8c9720b" providerId="ADAL" clId="{C204F6DA-48B1-488B-9F50-783D4466C64C}" dt="2025-10-09T13:30:38.764" v="2399" actId="47"/>
        <pc:sldMkLst>
          <pc:docMk/>
          <pc:sldMk cId="2376810966" sldId="280"/>
        </pc:sldMkLst>
        <pc:spChg chg="mod">
          <ac:chgData name="Simon Bicknell" userId="9380942d-504e-406a-9101-52cde8c9720b" providerId="ADAL" clId="{C204F6DA-48B1-488B-9F50-783D4466C64C}" dt="2025-10-09T11:34:14.750" v="1522" actId="20577"/>
          <ac:spMkLst>
            <pc:docMk/>
            <pc:sldMk cId="2376810966" sldId="280"/>
            <ac:spMk id="5" creationId="{E7FA850A-9A2B-5C4E-72EE-425AFBD48E7D}"/>
          </ac:spMkLst>
        </pc:spChg>
        <pc:spChg chg="mod">
          <ac:chgData name="Simon Bicknell" userId="9380942d-504e-406a-9101-52cde8c9720b" providerId="ADAL" clId="{C204F6DA-48B1-488B-9F50-783D4466C64C}" dt="2025-10-09T11:35:46.531" v="1676" actId="113"/>
          <ac:spMkLst>
            <pc:docMk/>
            <pc:sldMk cId="2376810966" sldId="280"/>
            <ac:spMk id="6" creationId="{F611C7BB-A709-FDF2-E8CC-2A1FCC98FCF6}"/>
          </ac:spMkLst>
        </pc:spChg>
      </pc:sldChg>
      <pc:sldChg chg="del">
        <pc:chgData name="Simon Bicknell" userId="9380942d-504e-406a-9101-52cde8c9720b" providerId="ADAL" clId="{C204F6DA-48B1-488B-9F50-783D4466C64C}" dt="2025-10-09T11:39:00.595" v="1720" actId="47"/>
        <pc:sldMkLst>
          <pc:docMk/>
          <pc:sldMk cId="1054965075" sldId="281"/>
        </pc:sldMkLst>
      </pc:sldChg>
      <pc:sldChg chg="modSp del mod">
        <pc:chgData name="Simon Bicknell" userId="9380942d-504e-406a-9101-52cde8c9720b" providerId="ADAL" clId="{C204F6DA-48B1-488B-9F50-783D4466C64C}" dt="2025-10-09T13:30:17.324" v="2398" actId="47"/>
        <pc:sldMkLst>
          <pc:docMk/>
          <pc:sldMk cId="369769834" sldId="282"/>
        </pc:sldMkLst>
        <pc:spChg chg="mod">
          <ac:chgData name="Simon Bicknell" userId="9380942d-504e-406a-9101-52cde8c9720b" providerId="ADAL" clId="{C204F6DA-48B1-488B-9F50-783D4466C64C}" dt="2025-10-09T11:45:28.262" v="1781"/>
          <ac:spMkLst>
            <pc:docMk/>
            <pc:sldMk cId="369769834" sldId="282"/>
            <ac:spMk id="5" creationId="{E7FA850A-9A2B-5C4E-72EE-425AFBD48E7D}"/>
          </ac:spMkLst>
        </pc:spChg>
        <pc:spChg chg="mod">
          <ac:chgData name="Simon Bicknell" userId="9380942d-504e-406a-9101-52cde8c9720b" providerId="ADAL" clId="{C204F6DA-48B1-488B-9F50-783D4466C64C}" dt="2025-10-09T11:45:32.909" v="1783" actId="20577"/>
          <ac:spMkLst>
            <pc:docMk/>
            <pc:sldMk cId="369769834" sldId="282"/>
            <ac:spMk id="6" creationId="{F611C7BB-A709-FDF2-E8CC-2A1FCC98FCF6}"/>
          </ac:spMkLst>
        </pc:spChg>
        <pc:picChg chg="mod">
          <ac:chgData name="Simon Bicknell" userId="9380942d-504e-406a-9101-52cde8c9720b" providerId="ADAL" clId="{C204F6DA-48B1-488B-9F50-783D4466C64C}" dt="2025-10-09T11:45:37.642" v="1784" actId="1076"/>
          <ac:picMkLst>
            <pc:docMk/>
            <pc:sldMk cId="369769834" sldId="282"/>
            <ac:picMk id="7" creationId="{C70967CE-641D-3ED4-C41F-18D9E79D8F0B}"/>
          </ac:picMkLst>
        </pc:picChg>
      </pc:sldChg>
      <pc:sldChg chg="modSp del mod">
        <pc:chgData name="Simon Bicknell" userId="9380942d-504e-406a-9101-52cde8c9720b" providerId="ADAL" clId="{C204F6DA-48B1-488B-9F50-783D4466C64C}" dt="2025-10-09T10:35:27.867" v="286" actId="47"/>
        <pc:sldMkLst>
          <pc:docMk/>
          <pc:sldMk cId="3922082892" sldId="283"/>
        </pc:sldMkLst>
      </pc:sldChg>
      <pc:sldChg chg="del">
        <pc:chgData name="Simon Bicknell" userId="9380942d-504e-406a-9101-52cde8c9720b" providerId="ADAL" clId="{C204F6DA-48B1-488B-9F50-783D4466C64C}" dt="2025-10-09T11:43:20.081" v="1767" actId="47"/>
        <pc:sldMkLst>
          <pc:docMk/>
          <pc:sldMk cId="1523771831" sldId="284"/>
        </pc:sldMkLst>
      </pc:sldChg>
      <pc:sldChg chg="modSp add mod">
        <pc:chgData name="Simon Bicknell" userId="9380942d-504e-406a-9101-52cde8c9720b" providerId="ADAL" clId="{C204F6DA-48B1-488B-9F50-783D4466C64C}" dt="2025-10-09T15:11:39.977" v="3034"/>
        <pc:sldMkLst>
          <pc:docMk/>
          <pc:sldMk cId="2309455604" sldId="285"/>
        </pc:sldMkLst>
        <pc:spChg chg="mod">
          <ac:chgData name="Simon Bicknell" userId="9380942d-504e-406a-9101-52cde8c9720b" providerId="ADAL" clId="{C204F6DA-48B1-488B-9F50-783D4466C64C}" dt="2025-10-09T13:24:27.577" v="2296" actId="20577"/>
          <ac:spMkLst>
            <pc:docMk/>
            <pc:sldMk cId="2309455604" sldId="285"/>
            <ac:spMk id="5" creationId="{CF5A0F92-5707-828C-48F6-224FAE8B5BB2}"/>
          </ac:spMkLst>
        </pc:spChg>
        <pc:spChg chg="mod">
          <ac:chgData name="Simon Bicknell" userId="9380942d-504e-406a-9101-52cde8c9720b" providerId="ADAL" clId="{C204F6DA-48B1-488B-9F50-783D4466C64C}" dt="2025-10-09T11:39:52.715" v="1737" actId="20577"/>
          <ac:spMkLst>
            <pc:docMk/>
            <pc:sldMk cId="2309455604" sldId="285"/>
            <ac:spMk id="6" creationId="{4EE926EC-6719-4556-5CA8-936618F4B375}"/>
          </ac:spMkLst>
        </pc:spChg>
        <pc:picChg chg="mod">
          <ac:chgData name="Simon Bicknell" userId="9380942d-504e-406a-9101-52cde8c9720b" providerId="ADAL" clId="{C204F6DA-48B1-488B-9F50-783D4466C64C}" dt="2025-10-09T15:11:39.977" v="3034"/>
          <ac:picMkLst>
            <pc:docMk/>
            <pc:sldMk cId="2309455604" sldId="285"/>
            <ac:picMk id="9" creationId="{94D93048-0A3E-5EEF-DD34-A95896F060DE}"/>
          </ac:picMkLst>
        </pc:picChg>
      </pc:sldChg>
      <pc:sldChg chg="del">
        <pc:chgData name="Simon Bicknell" userId="9380942d-504e-406a-9101-52cde8c9720b" providerId="ADAL" clId="{C204F6DA-48B1-488B-9F50-783D4466C64C}" dt="2025-10-09T11:39:19.390" v="1721" actId="47"/>
        <pc:sldMkLst>
          <pc:docMk/>
          <pc:sldMk cId="3968428128" sldId="285"/>
        </pc:sldMkLst>
      </pc:sldChg>
      <pc:sldChg chg="modSp add mod">
        <pc:chgData name="Simon Bicknell" userId="9380942d-504e-406a-9101-52cde8c9720b" providerId="ADAL" clId="{C204F6DA-48B1-488B-9F50-783D4466C64C}" dt="2025-10-09T15:10:46.598" v="3032"/>
        <pc:sldMkLst>
          <pc:docMk/>
          <pc:sldMk cId="1481431838" sldId="286"/>
        </pc:sldMkLst>
        <pc:spChg chg="mod">
          <ac:chgData name="Simon Bicknell" userId="9380942d-504e-406a-9101-52cde8c9720b" providerId="ADAL" clId="{C204F6DA-48B1-488B-9F50-783D4466C64C}" dt="2025-10-09T13:27:32.877" v="2353" actId="20577"/>
          <ac:spMkLst>
            <pc:docMk/>
            <pc:sldMk cId="1481431838" sldId="286"/>
            <ac:spMk id="5" creationId="{FC44715E-9611-03A7-0F1F-A523087247FB}"/>
          </ac:spMkLst>
        </pc:spChg>
        <pc:spChg chg="mod">
          <ac:chgData name="Simon Bicknell" userId="9380942d-504e-406a-9101-52cde8c9720b" providerId="ADAL" clId="{C204F6DA-48B1-488B-9F50-783D4466C64C}" dt="2025-10-09T11:44:54.808" v="1778" actId="1076"/>
          <ac:spMkLst>
            <pc:docMk/>
            <pc:sldMk cId="1481431838" sldId="286"/>
            <ac:spMk id="6" creationId="{9171F612-A2B4-FE1F-3CFE-123A9B0BE2EF}"/>
          </ac:spMkLst>
        </pc:spChg>
        <pc:picChg chg="mod">
          <ac:chgData name="Simon Bicknell" userId="9380942d-504e-406a-9101-52cde8c9720b" providerId="ADAL" clId="{C204F6DA-48B1-488B-9F50-783D4466C64C}" dt="2025-10-09T15:10:46.598" v="3032"/>
          <ac:picMkLst>
            <pc:docMk/>
            <pc:sldMk cId="1481431838" sldId="286"/>
            <ac:picMk id="7" creationId="{370E2CB0-1968-B775-E6BF-88FE2F21FC32}"/>
          </ac:picMkLst>
        </pc:picChg>
      </pc:sldChg>
      <pc:sldChg chg="del">
        <pc:chgData name="Simon Bicknell" userId="9380942d-504e-406a-9101-52cde8c9720b" providerId="ADAL" clId="{C204F6DA-48B1-488B-9F50-783D4466C64C}" dt="2025-10-09T11:44:12.059" v="1768" actId="47"/>
        <pc:sldMkLst>
          <pc:docMk/>
          <pc:sldMk cId="2773223058" sldId="286"/>
        </pc:sldMkLst>
      </pc:sldChg>
      <pc:sldChg chg="del">
        <pc:chgData name="Simon Bicknell" userId="9380942d-504e-406a-9101-52cde8c9720b" providerId="ADAL" clId="{C204F6DA-48B1-488B-9F50-783D4466C64C}" dt="2025-10-09T11:44:12.059" v="1768" actId="47"/>
        <pc:sldMkLst>
          <pc:docMk/>
          <pc:sldMk cId="1547458728" sldId="287"/>
        </pc:sldMkLst>
      </pc:sldChg>
      <pc:sldChg chg="addSp modSp add mod">
        <pc:chgData name="Simon Bicknell" userId="9380942d-504e-406a-9101-52cde8c9720b" providerId="ADAL" clId="{C204F6DA-48B1-488B-9F50-783D4466C64C}" dt="2025-10-09T15:09:08.863" v="3031" actId="1076"/>
        <pc:sldMkLst>
          <pc:docMk/>
          <pc:sldMk cId="3055372175" sldId="287"/>
        </pc:sldMkLst>
        <pc:spChg chg="add mod">
          <ac:chgData name="Simon Bicknell" userId="9380942d-504e-406a-9101-52cde8c9720b" providerId="ADAL" clId="{C204F6DA-48B1-488B-9F50-783D4466C64C}" dt="2025-10-09T15:09:08.863" v="3031" actId="1076"/>
          <ac:spMkLst>
            <pc:docMk/>
            <pc:sldMk cId="3055372175" sldId="287"/>
            <ac:spMk id="3" creationId="{CF9D0D16-B2BB-360D-5754-5122C1208336}"/>
          </ac:spMkLst>
        </pc:spChg>
        <pc:spChg chg="mod">
          <ac:chgData name="Simon Bicknell" userId="9380942d-504e-406a-9101-52cde8c9720b" providerId="ADAL" clId="{C204F6DA-48B1-488B-9F50-783D4466C64C}" dt="2025-10-09T13:25:43.084" v="2298" actId="20577"/>
          <ac:spMkLst>
            <pc:docMk/>
            <pc:sldMk cId="3055372175" sldId="287"/>
            <ac:spMk id="5" creationId="{B1476630-1A21-03B1-450E-14F850920675}"/>
          </ac:spMkLst>
        </pc:spChg>
        <pc:spChg chg="mod">
          <ac:chgData name="Simon Bicknell" userId="9380942d-504e-406a-9101-52cde8c9720b" providerId="ADAL" clId="{C204F6DA-48B1-488B-9F50-783D4466C64C}" dt="2025-10-09T15:08:24.800" v="3020" actId="20577"/>
          <ac:spMkLst>
            <pc:docMk/>
            <pc:sldMk cId="3055372175" sldId="287"/>
            <ac:spMk id="6" creationId="{37B6FB32-B7A2-9795-0076-45C2753E42C2}"/>
          </ac:spMkLst>
        </pc:spChg>
        <pc:spChg chg="mod">
          <ac:chgData name="Simon Bicknell" userId="9380942d-504e-406a-9101-52cde8c9720b" providerId="ADAL" clId="{C204F6DA-48B1-488B-9F50-783D4466C64C}" dt="2025-10-09T15:09:02.855" v="3029" actId="1076"/>
          <ac:spMkLst>
            <pc:docMk/>
            <pc:sldMk cId="3055372175" sldId="287"/>
            <ac:spMk id="9" creationId="{E584BE1D-7F70-3DC6-47AB-498ABAFF2936}"/>
          </ac:spMkLst>
        </pc:spChg>
        <pc:picChg chg="mod">
          <ac:chgData name="Simon Bicknell" userId="9380942d-504e-406a-9101-52cde8c9720b" providerId="ADAL" clId="{C204F6DA-48B1-488B-9F50-783D4466C64C}" dt="2025-10-09T15:09:04.494" v="3030" actId="1076"/>
          <ac:picMkLst>
            <pc:docMk/>
            <pc:sldMk cId="3055372175" sldId="287"/>
            <ac:picMk id="8" creationId="{60A944DB-0937-EFE9-FB1D-D90E75174E9E}"/>
          </ac:picMkLst>
        </pc:picChg>
      </pc:sldChg>
      <pc:sldChg chg="add">
        <pc:chgData name="Simon Bicknell" userId="9380942d-504e-406a-9101-52cde8c9720b" providerId="ADAL" clId="{C204F6DA-48B1-488B-9F50-783D4466C64C}" dt="2025-10-09T11:44:15.333" v="1769"/>
        <pc:sldMkLst>
          <pc:docMk/>
          <pc:sldMk cId="1478794061" sldId="288"/>
        </pc:sldMkLst>
      </pc:sldChg>
      <pc:sldChg chg="del">
        <pc:chgData name="Simon Bicknell" userId="9380942d-504e-406a-9101-52cde8c9720b" providerId="ADAL" clId="{C204F6DA-48B1-488B-9F50-783D4466C64C}" dt="2025-10-09T11:44:12.059" v="1768" actId="47"/>
        <pc:sldMkLst>
          <pc:docMk/>
          <pc:sldMk cId="3114651929" sldId="288"/>
        </pc:sldMkLst>
      </pc:sldChg>
      <pc:sldChg chg="del">
        <pc:chgData name="Simon Bicknell" userId="9380942d-504e-406a-9101-52cde8c9720b" providerId="ADAL" clId="{C204F6DA-48B1-488B-9F50-783D4466C64C}" dt="2025-10-09T11:43:20.081" v="1767" actId="47"/>
        <pc:sldMkLst>
          <pc:docMk/>
          <pc:sldMk cId="2480668704" sldId="289"/>
        </pc:sldMkLst>
      </pc:sldChg>
      <pc:sldChg chg="modSp mod">
        <pc:chgData name="Simon Bicknell" userId="9380942d-504e-406a-9101-52cde8c9720b" providerId="ADAL" clId="{C204F6DA-48B1-488B-9F50-783D4466C64C}" dt="2025-10-09T13:22:18.856" v="2241" actId="255"/>
        <pc:sldMkLst>
          <pc:docMk/>
          <pc:sldMk cId="4120240697" sldId="290"/>
        </pc:sldMkLst>
        <pc:spChg chg="mod">
          <ac:chgData name="Simon Bicknell" userId="9380942d-504e-406a-9101-52cde8c9720b" providerId="ADAL" clId="{C204F6DA-48B1-488B-9F50-783D4466C64C}" dt="2025-10-09T13:21:16.454" v="2199" actId="20577"/>
          <ac:spMkLst>
            <pc:docMk/>
            <pc:sldMk cId="4120240697" sldId="290"/>
            <ac:spMk id="5" creationId="{E7FA850A-9A2B-5C4E-72EE-425AFBD48E7D}"/>
          </ac:spMkLst>
        </pc:spChg>
        <pc:spChg chg="mod">
          <ac:chgData name="Simon Bicknell" userId="9380942d-504e-406a-9101-52cde8c9720b" providerId="ADAL" clId="{C204F6DA-48B1-488B-9F50-783D4466C64C}" dt="2025-10-09T13:22:18.856" v="2241" actId="255"/>
          <ac:spMkLst>
            <pc:docMk/>
            <pc:sldMk cId="4120240697" sldId="290"/>
            <ac:spMk id="6" creationId="{F611C7BB-A709-FDF2-E8CC-2A1FCC98FCF6}"/>
          </ac:spMkLst>
        </pc:spChg>
        <pc:picChg chg="mod">
          <ac:chgData name="Simon Bicknell" userId="9380942d-504e-406a-9101-52cde8c9720b" providerId="ADAL" clId="{C204F6DA-48B1-488B-9F50-783D4466C64C}" dt="2025-10-09T13:22:05.892" v="2239" actId="1076"/>
          <ac:picMkLst>
            <pc:docMk/>
            <pc:sldMk cId="4120240697" sldId="290"/>
            <ac:picMk id="8194" creationId="{9208CD35-CDD0-A491-2C83-7745CB0F69A5}"/>
          </ac:picMkLst>
        </pc:picChg>
      </pc:sldChg>
      <pc:sldChg chg="add del">
        <pc:chgData name="Simon Bicknell" userId="9380942d-504e-406a-9101-52cde8c9720b" providerId="ADAL" clId="{C204F6DA-48B1-488B-9F50-783D4466C64C}" dt="2025-10-09T11:31:32.443" v="1475" actId="47"/>
        <pc:sldMkLst>
          <pc:docMk/>
          <pc:sldMk cId="1297529864" sldId="291"/>
        </pc:sldMkLst>
      </pc:sldChg>
      <pc:sldChg chg="del">
        <pc:chgData name="Simon Bicknell" userId="9380942d-504e-406a-9101-52cde8c9720b" providerId="ADAL" clId="{C204F6DA-48B1-488B-9F50-783D4466C64C}" dt="2025-10-09T11:30:34.379" v="1473" actId="47"/>
        <pc:sldMkLst>
          <pc:docMk/>
          <pc:sldMk cId="3332087145" sldId="291"/>
        </pc:sldMkLst>
      </pc:sldChg>
      <pc:sldChg chg="del">
        <pc:chgData name="Simon Bicknell" userId="9380942d-504e-406a-9101-52cde8c9720b" providerId="ADAL" clId="{C204F6DA-48B1-488B-9F50-783D4466C64C}" dt="2025-10-03T15:07:03.934" v="101" actId="47"/>
        <pc:sldMkLst>
          <pc:docMk/>
          <pc:sldMk cId="3001665361" sldId="292"/>
        </pc:sldMkLst>
      </pc:sldChg>
      <pc:sldChg chg="delSp modSp add del mod">
        <pc:chgData name="Simon Bicknell" userId="9380942d-504e-406a-9101-52cde8c9720b" providerId="ADAL" clId="{C204F6DA-48B1-488B-9F50-783D4466C64C}" dt="2025-10-09T11:46:28.734" v="1788" actId="47"/>
        <pc:sldMkLst>
          <pc:docMk/>
          <pc:sldMk cId="963326830" sldId="293"/>
        </pc:sldMkLst>
      </pc:sldChg>
      <pc:sldChg chg="del">
        <pc:chgData name="Simon Bicknell" userId="9380942d-504e-406a-9101-52cde8c9720b" providerId="ADAL" clId="{C204F6DA-48B1-488B-9F50-783D4466C64C}" dt="2025-10-03T15:03:39.725" v="9" actId="47"/>
        <pc:sldMkLst>
          <pc:docMk/>
          <pc:sldMk cId="2695821621" sldId="293"/>
        </pc:sldMkLst>
      </pc:sldChg>
      <pc:sldChg chg="add">
        <pc:chgData name="Simon Bicknell" userId="9380942d-504e-406a-9101-52cde8c9720b" providerId="ADAL" clId="{C204F6DA-48B1-488B-9F50-783D4466C64C}" dt="2025-10-09T11:46:32.171" v="1789"/>
        <pc:sldMkLst>
          <pc:docMk/>
          <pc:sldMk cId="3325262327" sldId="293"/>
        </pc:sldMkLst>
      </pc:sldChg>
      <pc:sldChg chg="addSp modSp add del mod">
        <pc:chgData name="Simon Bicknell" userId="9380942d-504e-406a-9101-52cde8c9720b" providerId="ADAL" clId="{C204F6DA-48B1-488B-9F50-783D4466C64C}" dt="2025-10-09T11:46:28.734" v="1788" actId="47"/>
        <pc:sldMkLst>
          <pc:docMk/>
          <pc:sldMk cId="1718416352" sldId="294"/>
        </pc:sldMkLst>
      </pc:sldChg>
      <pc:sldChg chg="modSp add mod">
        <pc:chgData name="Simon Bicknell" userId="9380942d-504e-406a-9101-52cde8c9720b" providerId="ADAL" clId="{C204F6DA-48B1-488B-9F50-783D4466C64C}" dt="2025-10-09T13:52:14.783" v="2837" actId="1076"/>
        <pc:sldMkLst>
          <pc:docMk/>
          <pc:sldMk cId="1889643136" sldId="294"/>
        </pc:sldMkLst>
        <pc:spChg chg="mod">
          <ac:chgData name="Simon Bicknell" userId="9380942d-504e-406a-9101-52cde8c9720b" providerId="ADAL" clId="{C204F6DA-48B1-488B-9F50-783D4466C64C}" dt="2025-10-09T13:52:06.720" v="2835" actId="14100"/>
          <ac:spMkLst>
            <pc:docMk/>
            <pc:sldMk cId="1889643136" sldId="294"/>
            <ac:spMk id="2" creationId="{E48F72CB-ECD2-0CDB-E0E8-4BC47883E445}"/>
          </ac:spMkLst>
        </pc:spChg>
        <pc:picChg chg="mod">
          <ac:chgData name="Simon Bicknell" userId="9380942d-504e-406a-9101-52cde8c9720b" providerId="ADAL" clId="{C204F6DA-48B1-488B-9F50-783D4466C64C}" dt="2025-10-09T13:52:14.783" v="2837" actId="1076"/>
          <ac:picMkLst>
            <pc:docMk/>
            <pc:sldMk cId="1889643136" sldId="294"/>
            <ac:picMk id="1026" creationId="{A418A9E7-0415-19D4-77EC-939F74AD1E45}"/>
          </ac:picMkLst>
        </pc:picChg>
      </pc:sldChg>
      <pc:sldChg chg="modSp add mod">
        <pc:chgData name="Simon Bicknell" userId="9380942d-504e-406a-9101-52cde8c9720b" providerId="ADAL" clId="{C204F6DA-48B1-488B-9F50-783D4466C64C}" dt="2025-10-09T14:52:05.697" v="2937" actId="20577"/>
        <pc:sldMkLst>
          <pc:docMk/>
          <pc:sldMk cId="464814297" sldId="295"/>
        </pc:sldMkLst>
        <pc:spChg chg="mod">
          <ac:chgData name="Simon Bicknell" userId="9380942d-504e-406a-9101-52cde8c9720b" providerId="ADAL" clId="{C204F6DA-48B1-488B-9F50-783D4466C64C}" dt="2025-10-09T14:52:05.697" v="2937" actId="20577"/>
          <ac:spMkLst>
            <pc:docMk/>
            <pc:sldMk cId="464814297" sldId="295"/>
            <ac:spMk id="6" creationId="{CCAA544B-D1D9-D928-B7C4-CA82E1047075}"/>
          </ac:spMkLst>
        </pc:spChg>
      </pc:sldChg>
      <pc:sldChg chg="addSp delSp modSp add del mod">
        <pc:chgData name="Simon Bicknell" userId="9380942d-504e-406a-9101-52cde8c9720b" providerId="ADAL" clId="{C204F6DA-48B1-488B-9F50-783D4466C64C}" dt="2025-10-09T11:46:28.734" v="1788" actId="47"/>
        <pc:sldMkLst>
          <pc:docMk/>
          <pc:sldMk cId="2175298713" sldId="296"/>
        </pc:sldMkLst>
        <pc:spChg chg="mod">
          <ac:chgData name="Simon Bicknell" userId="9380942d-504e-406a-9101-52cde8c9720b" providerId="ADAL" clId="{C204F6DA-48B1-488B-9F50-783D4466C64C}" dt="2025-10-09T11:17:12.629" v="989" actId="1076"/>
          <ac:spMkLst>
            <pc:docMk/>
            <pc:sldMk cId="2175298713" sldId="296"/>
            <ac:spMk id="2" creationId="{5466B8C4-BF1F-C1A0-3FDA-473CA4963FFB}"/>
          </ac:spMkLst>
        </pc:spChg>
        <pc:spChg chg="add mod">
          <ac:chgData name="Simon Bicknell" userId="9380942d-504e-406a-9101-52cde8c9720b" providerId="ADAL" clId="{C204F6DA-48B1-488B-9F50-783D4466C64C}" dt="2025-10-09T11:18:11.394" v="1008" actId="1076"/>
          <ac:spMkLst>
            <pc:docMk/>
            <pc:sldMk cId="2175298713" sldId="296"/>
            <ac:spMk id="6" creationId="{ABDACD46-C194-25AD-F902-BA73D309F3AC}"/>
          </ac:spMkLst>
        </pc:spChg>
        <pc:picChg chg="add mod modCrop">
          <ac:chgData name="Simon Bicknell" userId="9380942d-504e-406a-9101-52cde8c9720b" providerId="ADAL" clId="{C204F6DA-48B1-488B-9F50-783D4466C64C}" dt="2025-10-09T11:18:15.947" v="1009" actId="1076"/>
          <ac:picMkLst>
            <pc:docMk/>
            <pc:sldMk cId="2175298713" sldId="296"/>
            <ac:picMk id="5" creationId="{A24DB3E4-7F1A-8B56-B071-008F04B74A9B}"/>
          </ac:picMkLst>
        </pc:picChg>
      </pc:sldChg>
      <pc:sldChg chg="modSp add">
        <pc:chgData name="Simon Bicknell" userId="9380942d-504e-406a-9101-52cde8c9720b" providerId="ADAL" clId="{C204F6DA-48B1-488B-9F50-783D4466C64C}" dt="2025-10-09T13:27:59.326" v="2360" actId="1076"/>
        <pc:sldMkLst>
          <pc:docMk/>
          <pc:sldMk cId="4248100722" sldId="296"/>
        </pc:sldMkLst>
        <pc:spChg chg="mod">
          <ac:chgData name="Simon Bicknell" userId="9380942d-504e-406a-9101-52cde8c9720b" providerId="ADAL" clId="{C204F6DA-48B1-488B-9F50-783D4466C64C}" dt="2025-10-09T13:27:59.326" v="2360" actId="1076"/>
          <ac:spMkLst>
            <pc:docMk/>
            <pc:sldMk cId="4248100722" sldId="296"/>
            <ac:spMk id="2" creationId="{FD00B1EB-1892-917E-217E-8CF5ECBF6883}"/>
          </ac:spMkLst>
        </pc:spChg>
      </pc:sldChg>
      <pc:sldChg chg="modSp add del mod">
        <pc:chgData name="Simon Bicknell" userId="9380942d-504e-406a-9101-52cde8c9720b" providerId="ADAL" clId="{C204F6DA-48B1-488B-9F50-783D4466C64C}" dt="2025-10-09T11:46:28.734" v="1788" actId="47"/>
        <pc:sldMkLst>
          <pc:docMk/>
          <pc:sldMk cId="867959924" sldId="297"/>
        </pc:sldMkLst>
        <pc:spChg chg="mod">
          <ac:chgData name="Simon Bicknell" userId="9380942d-504e-406a-9101-52cde8c9720b" providerId="ADAL" clId="{C204F6DA-48B1-488B-9F50-783D4466C64C}" dt="2025-10-09T10:35:10.256" v="284" actId="20577"/>
          <ac:spMkLst>
            <pc:docMk/>
            <pc:sldMk cId="867959924" sldId="297"/>
            <ac:spMk id="2" creationId="{C9033D40-8549-4E5D-F65F-19D95C6EF84E}"/>
          </ac:spMkLst>
        </pc:spChg>
      </pc:sldChg>
      <pc:sldChg chg="addSp modSp add mod">
        <pc:chgData name="Simon Bicknell" userId="9380942d-504e-406a-9101-52cde8c9720b" providerId="ADAL" clId="{C204F6DA-48B1-488B-9F50-783D4466C64C}" dt="2025-10-09T13:38:26.608" v="2540" actId="255"/>
        <pc:sldMkLst>
          <pc:docMk/>
          <pc:sldMk cId="1732180051" sldId="297"/>
        </pc:sldMkLst>
        <pc:spChg chg="mod">
          <ac:chgData name="Simon Bicknell" userId="9380942d-504e-406a-9101-52cde8c9720b" providerId="ADAL" clId="{C204F6DA-48B1-488B-9F50-783D4466C64C}" dt="2025-10-09T13:28:14.985" v="2361" actId="1076"/>
          <ac:spMkLst>
            <pc:docMk/>
            <pc:sldMk cId="1732180051" sldId="297"/>
            <ac:spMk id="2" creationId="{87F090AF-C2D0-5378-3451-6ECA178C0F93}"/>
          </ac:spMkLst>
        </pc:spChg>
        <pc:spChg chg="add mod">
          <ac:chgData name="Simon Bicknell" userId="9380942d-504e-406a-9101-52cde8c9720b" providerId="ADAL" clId="{C204F6DA-48B1-488B-9F50-783D4466C64C}" dt="2025-10-09T13:38:26.608" v="2540" actId="255"/>
          <ac:spMkLst>
            <pc:docMk/>
            <pc:sldMk cId="1732180051" sldId="297"/>
            <ac:spMk id="3" creationId="{E6EC74FE-5296-6786-6B71-99D118838E87}"/>
          </ac:spMkLst>
        </pc:spChg>
        <pc:picChg chg="add">
          <ac:chgData name="Simon Bicknell" userId="9380942d-504e-406a-9101-52cde8c9720b" providerId="ADAL" clId="{C204F6DA-48B1-488B-9F50-783D4466C64C}" dt="2025-10-09T13:32:18.527" v="2403"/>
          <ac:picMkLst>
            <pc:docMk/>
            <pc:sldMk cId="1732180051" sldId="297"/>
            <ac:picMk id="2050" creationId="{54C9BE95-8569-E35A-FE00-267E38E8D839}"/>
          </ac:picMkLst>
        </pc:picChg>
      </pc:sldChg>
      <pc:sldChg chg="modSp add mod">
        <pc:chgData name="Simon Bicknell" userId="9380942d-504e-406a-9101-52cde8c9720b" providerId="ADAL" clId="{C204F6DA-48B1-488B-9F50-783D4466C64C}" dt="2025-10-09T13:43:40.887" v="2715" actId="14100"/>
        <pc:sldMkLst>
          <pc:docMk/>
          <pc:sldMk cId="1537957813" sldId="298"/>
        </pc:sldMkLst>
        <pc:spChg chg="mod">
          <ac:chgData name="Simon Bicknell" userId="9380942d-504e-406a-9101-52cde8c9720b" providerId="ADAL" clId="{C204F6DA-48B1-488B-9F50-783D4466C64C}" dt="2025-10-09T13:43:40.887" v="2715" actId="14100"/>
          <ac:spMkLst>
            <pc:docMk/>
            <pc:sldMk cId="1537957813" sldId="298"/>
            <ac:spMk id="6" creationId="{712873B7-8CCC-B1BD-8C09-664068B02463}"/>
          </ac:spMkLst>
        </pc:spChg>
      </pc:sldChg>
      <pc:sldChg chg="addSp delSp modSp add del mod">
        <pc:chgData name="Simon Bicknell" userId="9380942d-504e-406a-9101-52cde8c9720b" providerId="ADAL" clId="{C204F6DA-48B1-488B-9F50-783D4466C64C}" dt="2025-10-09T11:46:28.734" v="1788" actId="47"/>
        <pc:sldMkLst>
          <pc:docMk/>
          <pc:sldMk cId="1858794045" sldId="298"/>
        </pc:sldMkLst>
        <pc:spChg chg="mod">
          <ac:chgData name="Simon Bicknell" userId="9380942d-504e-406a-9101-52cde8c9720b" providerId="ADAL" clId="{C204F6DA-48B1-488B-9F50-783D4466C64C}" dt="2025-10-09T10:35:34.259" v="288" actId="14100"/>
          <ac:spMkLst>
            <pc:docMk/>
            <pc:sldMk cId="1858794045" sldId="298"/>
            <ac:spMk id="5" creationId="{4A875CAB-317C-31B6-81FB-262D794A0B78}"/>
          </ac:spMkLst>
        </pc:spChg>
        <pc:spChg chg="mod">
          <ac:chgData name="Simon Bicknell" userId="9380942d-504e-406a-9101-52cde8c9720b" providerId="ADAL" clId="{C204F6DA-48B1-488B-9F50-783D4466C64C}" dt="2025-10-09T11:21:56.784" v="1232" actId="20577"/>
          <ac:spMkLst>
            <pc:docMk/>
            <pc:sldMk cId="1858794045" sldId="298"/>
            <ac:spMk id="6" creationId="{29A0897E-D689-AA51-0447-D2286885DDCB}"/>
          </ac:spMkLst>
        </pc:spChg>
        <pc:picChg chg="add del mod modCrop">
          <ac:chgData name="Simon Bicknell" userId="9380942d-504e-406a-9101-52cde8c9720b" providerId="ADAL" clId="{C204F6DA-48B1-488B-9F50-783D4466C64C}" dt="2025-10-09T11:19:29.596" v="1093" actId="478"/>
          <ac:picMkLst>
            <pc:docMk/>
            <pc:sldMk cId="1858794045" sldId="298"/>
            <ac:picMk id="2" creationId="{1997CB36-4582-9CD8-5177-97AD89C73B20}"/>
          </ac:picMkLst>
        </pc:picChg>
      </pc:sldChg>
      <pc:sldChg chg="modSp add mod">
        <pc:chgData name="Simon Bicknell" userId="9380942d-504e-406a-9101-52cde8c9720b" providerId="ADAL" clId="{C204F6DA-48B1-488B-9F50-783D4466C64C}" dt="2025-10-09T15:07:26.003" v="3013" actId="1076"/>
        <pc:sldMkLst>
          <pc:docMk/>
          <pc:sldMk cId="21843498" sldId="299"/>
        </pc:sldMkLst>
        <pc:spChg chg="mod">
          <ac:chgData name="Simon Bicknell" userId="9380942d-504e-406a-9101-52cde8c9720b" providerId="ADAL" clId="{C204F6DA-48B1-488B-9F50-783D4466C64C}" dt="2025-10-09T13:24:21.149" v="2294" actId="20577"/>
          <ac:spMkLst>
            <pc:docMk/>
            <pc:sldMk cId="21843498" sldId="299"/>
            <ac:spMk id="5" creationId="{EF1F4223-F12C-CD1D-EBF9-9661F6336AD9}"/>
          </ac:spMkLst>
        </pc:spChg>
        <pc:spChg chg="mod">
          <ac:chgData name="Simon Bicknell" userId="9380942d-504e-406a-9101-52cde8c9720b" providerId="ADAL" clId="{C204F6DA-48B1-488B-9F50-783D4466C64C}" dt="2025-10-09T15:07:22.027" v="3012" actId="1076"/>
          <ac:spMkLst>
            <pc:docMk/>
            <pc:sldMk cId="21843498" sldId="299"/>
            <ac:spMk id="9" creationId="{5C16528B-6DC7-AE37-EB45-E76AB96758F6}"/>
          </ac:spMkLst>
        </pc:spChg>
        <pc:picChg chg="mod">
          <ac:chgData name="Simon Bicknell" userId="9380942d-504e-406a-9101-52cde8c9720b" providerId="ADAL" clId="{C204F6DA-48B1-488B-9F50-783D4466C64C}" dt="2025-10-09T15:07:26.003" v="3013" actId="1076"/>
          <ac:picMkLst>
            <pc:docMk/>
            <pc:sldMk cId="21843498" sldId="299"/>
            <ac:picMk id="8" creationId="{E325BFA2-2C17-3110-7C3C-71AE5A1CF513}"/>
          </ac:picMkLst>
        </pc:picChg>
      </pc:sldChg>
      <pc:sldChg chg="addSp delSp modSp add del mod">
        <pc:chgData name="Simon Bicknell" userId="9380942d-504e-406a-9101-52cde8c9720b" providerId="ADAL" clId="{C204F6DA-48B1-488B-9F50-783D4466C64C}" dt="2025-10-09T11:33:11.268" v="1476" actId="47"/>
        <pc:sldMkLst>
          <pc:docMk/>
          <pc:sldMk cId="3124953053" sldId="299"/>
        </pc:sldMkLst>
        <pc:spChg chg="add del mod">
          <ac:chgData name="Simon Bicknell" userId="9380942d-504e-406a-9101-52cde8c9720b" providerId="ADAL" clId="{C204F6DA-48B1-488B-9F50-783D4466C64C}" dt="2025-10-09T10:37:21.053" v="291" actId="478"/>
          <ac:spMkLst>
            <pc:docMk/>
            <pc:sldMk cId="3124953053" sldId="299"/>
            <ac:spMk id="3" creationId="{4050C1A2-52A1-D3CD-CC07-3E3E2EB959C5}"/>
          </ac:spMkLst>
        </pc:spChg>
        <pc:spChg chg="del">
          <ac:chgData name="Simon Bicknell" userId="9380942d-504e-406a-9101-52cde8c9720b" providerId="ADAL" clId="{C204F6DA-48B1-488B-9F50-783D4466C64C}" dt="2025-10-09T10:37:19.185" v="290" actId="478"/>
          <ac:spMkLst>
            <pc:docMk/>
            <pc:sldMk cId="3124953053" sldId="299"/>
            <ac:spMk id="6" creationId="{6B38212B-9B87-DA92-980C-3A0D10194BFE}"/>
          </ac:spMkLst>
        </pc:spChg>
        <pc:spChg chg="add mod">
          <ac:chgData name="Simon Bicknell" userId="9380942d-504e-406a-9101-52cde8c9720b" providerId="ADAL" clId="{C204F6DA-48B1-488B-9F50-783D4466C64C}" dt="2025-10-09T11:07:30.231" v="508" actId="1076"/>
          <ac:spMkLst>
            <pc:docMk/>
            <pc:sldMk cId="3124953053" sldId="299"/>
            <ac:spMk id="9" creationId="{75E2DCF9-5D5C-027A-B703-C8284CB00F6D}"/>
          </ac:spMkLst>
        </pc:spChg>
        <pc:picChg chg="add mod modCrop">
          <ac:chgData name="Simon Bicknell" userId="9380942d-504e-406a-9101-52cde8c9720b" providerId="ADAL" clId="{C204F6DA-48B1-488B-9F50-783D4466C64C}" dt="2025-10-09T11:07:24.304" v="507" actId="1076"/>
          <ac:picMkLst>
            <pc:docMk/>
            <pc:sldMk cId="3124953053" sldId="299"/>
            <ac:picMk id="8" creationId="{C1283D5B-401B-C80A-518A-50F9C0789F92}"/>
          </ac:picMkLst>
        </pc:picChg>
        <pc:picChg chg="add mod">
          <ac:chgData name="Simon Bicknell" userId="9380942d-504e-406a-9101-52cde8c9720b" providerId="ADAL" clId="{C204F6DA-48B1-488B-9F50-783D4466C64C}" dt="2025-10-09T11:07:37.809" v="510" actId="1076"/>
          <ac:picMkLst>
            <pc:docMk/>
            <pc:sldMk cId="3124953053" sldId="299"/>
            <ac:picMk id="1026" creationId="{54283747-F48E-3F8D-4A5D-4FAF844F06E3}"/>
          </ac:picMkLst>
        </pc:picChg>
        <pc:picChg chg="add mod">
          <ac:chgData name="Simon Bicknell" userId="9380942d-504e-406a-9101-52cde8c9720b" providerId="ADAL" clId="{C204F6DA-48B1-488B-9F50-783D4466C64C}" dt="2025-10-09T11:07:34.572" v="509" actId="1076"/>
          <ac:picMkLst>
            <pc:docMk/>
            <pc:sldMk cId="3124953053" sldId="299"/>
            <ac:picMk id="1028" creationId="{09257C93-C243-BE8B-8FEF-B3A09D2D61B4}"/>
          </ac:picMkLst>
        </pc:picChg>
        <pc:picChg chg="add del">
          <ac:chgData name="Simon Bicknell" userId="9380942d-504e-406a-9101-52cde8c9720b" providerId="ADAL" clId="{C204F6DA-48B1-488B-9F50-783D4466C64C}" dt="2025-10-09T11:05:21.612" v="498" actId="478"/>
          <ac:picMkLst>
            <pc:docMk/>
            <pc:sldMk cId="3124953053" sldId="299"/>
            <ac:picMk id="1030" creationId="{361BAC52-CC4F-DF3B-6F76-162A6B99ECB3}"/>
          </ac:picMkLst>
        </pc:picChg>
        <pc:picChg chg="add del">
          <ac:chgData name="Simon Bicknell" userId="9380942d-504e-406a-9101-52cde8c9720b" providerId="ADAL" clId="{C204F6DA-48B1-488B-9F50-783D4466C64C}" dt="2025-10-09T11:05:35.120" v="500" actId="478"/>
          <ac:picMkLst>
            <pc:docMk/>
            <pc:sldMk cId="3124953053" sldId="299"/>
            <ac:picMk id="1032" creationId="{696A35A2-644E-9980-2406-85D70B073F4B}"/>
          </ac:picMkLst>
        </pc:picChg>
        <pc:picChg chg="add mod">
          <ac:chgData name="Simon Bicknell" userId="9380942d-504e-406a-9101-52cde8c9720b" providerId="ADAL" clId="{C204F6DA-48B1-488B-9F50-783D4466C64C}" dt="2025-10-09T11:07:45.617" v="512" actId="14100"/>
          <ac:picMkLst>
            <pc:docMk/>
            <pc:sldMk cId="3124953053" sldId="299"/>
            <ac:picMk id="1034" creationId="{B61B0012-1130-4D97-CD3F-AB8F22A7A467}"/>
          </ac:picMkLst>
        </pc:picChg>
        <pc:picChg chg="add mod">
          <ac:chgData name="Simon Bicknell" userId="9380942d-504e-406a-9101-52cde8c9720b" providerId="ADAL" clId="{C204F6DA-48B1-488B-9F50-783D4466C64C}" dt="2025-10-09T11:07:55.244" v="514" actId="14100"/>
          <ac:picMkLst>
            <pc:docMk/>
            <pc:sldMk cId="3124953053" sldId="299"/>
            <ac:picMk id="1036" creationId="{09261014-E7EF-7631-D94B-45C0FE913095}"/>
          </ac:picMkLst>
        </pc:picChg>
        <pc:picChg chg="del">
          <ac:chgData name="Simon Bicknell" userId="9380942d-504e-406a-9101-52cde8c9720b" providerId="ADAL" clId="{C204F6DA-48B1-488B-9F50-783D4466C64C}" dt="2025-10-09T10:37:21.617" v="292" actId="478"/>
          <ac:picMkLst>
            <pc:docMk/>
            <pc:sldMk cId="3124953053" sldId="299"/>
            <ac:picMk id="8194" creationId="{8F436FB4-8612-7B4F-C86E-D6115DE8BD4B}"/>
          </ac:picMkLst>
        </pc:picChg>
      </pc:sldChg>
      <pc:sldChg chg="add del">
        <pc:chgData name="Simon Bicknell" userId="9380942d-504e-406a-9101-52cde8c9720b" providerId="ADAL" clId="{C204F6DA-48B1-488B-9F50-783D4466C64C}" dt="2025-10-09T11:37:05.417" v="1679" actId="47"/>
        <pc:sldMkLst>
          <pc:docMk/>
          <pc:sldMk cId="390039889" sldId="300"/>
        </pc:sldMkLst>
      </pc:sldChg>
      <pc:sldChg chg="add">
        <pc:chgData name="Simon Bicknell" userId="9380942d-504e-406a-9101-52cde8c9720b" providerId="ADAL" clId="{C204F6DA-48B1-488B-9F50-783D4466C64C}" dt="2025-10-09T11:37:14.795" v="1680"/>
        <pc:sldMkLst>
          <pc:docMk/>
          <pc:sldMk cId="1430378613" sldId="300"/>
        </pc:sldMkLst>
      </pc:sldChg>
      <pc:sldChg chg="add">
        <pc:chgData name="Simon Bicknell" userId="9380942d-504e-406a-9101-52cde8c9720b" providerId="ADAL" clId="{C204F6DA-48B1-488B-9F50-783D4466C64C}" dt="2025-10-09T11:37:14.795" v="1680"/>
        <pc:sldMkLst>
          <pc:docMk/>
          <pc:sldMk cId="819936221" sldId="301"/>
        </pc:sldMkLst>
      </pc:sldChg>
      <pc:sldChg chg="add del">
        <pc:chgData name="Simon Bicknell" userId="9380942d-504e-406a-9101-52cde8c9720b" providerId="ADAL" clId="{C204F6DA-48B1-488B-9F50-783D4466C64C}" dt="2025-10-09T11:37:05.417" v="1679" actId="47"/>
        <pc:sldMkLst>
          <pc:docMk/>
          <pc:sldMk cId="1755100148" sldId="301"/>
        </pc:sldMkLst>
      </pc:sldChg>
      <pc:sldChg chg="add">
        <pc:chgData name="Simon Bicknell" userId="9380942d-504e-406a-9101-52cde8c9720b" providerId="ADAL" clId="{C204F6DA-48B1-488B-9F50-783D4466C64C}" dt="2025-10-09T11:37:14.795" v="1680"/>
        <pc:sldMkLst>
          <pc:docMk/>
          <pc:sldMk cId="544558444" sldId="302"/>
        </pc:sldMkLst>
      </pc:sldChg>
      <pc:sldChg chg="add del">
        <pc:chgData name="Simon Bicknell" userId="9380942d-504e-406a-9101-52cde8c9720b" providerId="ADAL" clId="{C204F6DA-48B1-488B-9F50-783D4466C64C}" dt="2025-10-09T11:37:05.417" v="1679" actId="47"/>
        <pc:sldMkLst>
          <pc:docMk/>
          <pc:sldMk cId="1861548687" sldId="302"/>
        </pc:sldMkLst>
      </pc:sldChg>
      <pc:sldChg chg="modSp add mod">
        <pc:chgData name="Simon Bicknell" userId="9380942d-504e-406a-9101-52cde8c9720b" providerId="ADAL" clId="{C204F6DA-48B1-488B-9F50-783D4466C64C}" dt="2025-10-09T13:29:59.733" v="2395" actId="20577"/>
        <pc:sldMkLst>
          <pc:docMk/>
          <pc:sldMk cId="1982611585" sldId="303"/>
        </pc:sldMkLst>
        <pc:spChg chg="mod">
          <ac:chgData name="Simon Bicknell" userId="9380942d-504e-406a-9101-52cde8c9720b" providerId="ADAL" clId="{C204F6DA-48B1-488B-9F50-783D4466C64C}" dt="2025-10-09T13:29:59.733" v="2395" actId="20577"/>
          <ac:spMkLst>
            <pc:docMk/>
            <pc:sldMk cId="1982611585" sldId="303"/>
            <ac:spMk id="5" creationId="{5C8C4A8E-2965-8EF3-9BCA-DEC8307DE963}"/>
          </ac:spMkLst>
        </pc:spChg>
        <pc:spChg chg="mod">
          <ac:chgData name="Simon Bicknell" userId="9380942d-504e-406a-9101-52cde8c9720b" providerId="ADAL" clId="{C204F6DA-48B1-488B-9F50-783D4466C64C}" dt="2025-10-09T11:41:26.698" v="1760" actId="6549"/>
          <ac:spMkLst>
            <pc:docMk/>
            <pc:sldMk cId="1982611585" sldId="303"/>
            <ac:spMk id="6" creationId="{42C3BD27-5EE7-3975-44C5-D7F93BEC07D6}"/>
          </ac:spMkLst>
        </pc:spChg>
      </pc:sldChg>
      <pc:sldChg chg="delSp modSp add del mod">
        <pc:chgData name="Simon Bicknell" userId="9380942d-504e-406a-9101-52cde8c9720b" providerId="ADAL" clId="{C204F6DA-48B1-488B-9F50-783D4466C64C}" dt="2025-10-09T11:37:05.417" v="1679" actId="47"/>
        <pc:sldMkLst>
          <pc:docMk/>
          <pc:sldMk cId="2189427244" sldId="303"/>
        </pc:sldMkLst>
        <pc:spChg chg="mod">
          <ac:chgData name="Simon Bicknell" userId="9380942d-504e-406a-9101-52cde8c9720b" providerId="ADAL" clId="{C204F6DA-48B1-488B-9F50-783D4466C64C}" dt="2025-10-09T11:29:28.107" v="1471"/>
          <ac:spMkLst>
            <pc:docMk/>
            <pc:sldMk cId="2189427244" sldId="303"/>
            <ac:spMk id="6" creationId="{F3248FE9-FC27-18D6-0DA9-6B79BA2163AC}"/>
          </ac:spMkLst>
        </pc:spChg>
        <pc:picChg chg="del">
          <ac:chgData name="Simon Bicknell" userId="9380942d-504e-406a-9101-52cde8c9720b" providerId="ADAL" clId="{C204F6DA-48B1-488B-9F50-783D4466C64C}" dt="2025-10-09T11:09:47.250" v="519" actId="478"/>
          <ac:picMkLst>
            <pc:docMk/>
            <pc:sldMk cId="2189427244" sldId="303"/>
            <ac:picMk id="7" creationId="{03C6044A-16F8-EA63-B786-6A3A6306B91D}"/>
          </ac:picMkLst>
        </pc:picChg>
      </pc:sldChg>
      <pc:sldChg chg="add">
        <pc:chgData name="Simon Bicknell" userId="9380942d-504e-406a-9101-52cde8c9720b" providerId="ADAL" clId="{C204F6DA-48B1-488B-9F50-783D4466C64C}" dt="2025-10-09T11:46:32.171" v="1789"/>
        <pc:sldMkLst>
          <pc:docMk/>
          <pc:sldMk cId="191719164" sldId="304"/>
        </pc:sldMkLst>
      </pc:sldChg>
      <pc:sldChg chg="delSp modSp add del mod">
        <pc:chgData name="Simon Bicknell" userId="9380942d-504e-406a-9101-52cde8c9720b" providerId="ADAL" clId="{C204F6DA-48B1-488B-9F50-783D4466C64C}" dt="2025-10-09T11:46:28.734" v="1788" actId="47"/>
        <pc:sldMkLst>
          <pc:docMk/>
          <pc:sldMk cId="3838092432" sldId="304"/>
        </pc:sldMkLst>
        <pc:spChg chg="mod">
          <ac:chgData name="Simon Bicknell" userId="9380942d-504e-406a-9101-52cde8c9720b" providerId="ADAL" clId="{C204F6DA-48B1-488B-9F50-783D4466C64C}" dt="2025-10-09T11:25:39.846" v="1296" actId="113"/>
          <ac:spMkLst>
            <pc:docMk/>
            <pc:sldMk cId="3838092432" sldId="304"/>
            <ac:spMk id="6" creationId="{7D9D731E-BCBC-3CCA-8EBF-598F54592858}"/>
          </ac:spMkLst>
        </pc:spChg>
        <pc:picChg chg="del">
          <ac:chgData name="Simon Bicknell" userId="9380942d-504e-406a-9101-52cde8c9720b" providerId="ADAL" clId="{C204F6DA-48B1-488B-9F50-783D4466C64C}" dt="2025-10-09T11:24:18.556" v="1234" actId="478"/>
          <ac:picMkLst>
            <pc:docMk/>
            <pc:sldMk cId="3838092432" sldId="304"/>
            <ac:picMk id="5" creationId="{B5CCD4A3-A04D-9DFF-CE7B-0AD4C84CD828}"/>
          </ac:picMkLst>
        </pc:picChg>
      </pc:sldChg>
      <pc:sldChg chg="add del">
        <pc:chgData name="Simon Bicknell" userId="9380942d-504e-406a-9101-52cde8c9720b" providerId="ADAL" clId="{C204F6DA-48B1-488B-9F50-783D4466C64C}" dt="2025-10-09T11:24:33.634" v="1255"/>
        <pc:sldMkLst>
          <pc:docMk/>
          <pc:sldMk cId="3357545892" sldId="305"/>
        </pc:sldMkLst>
      </pc:sldChg>
      <pc:sldChg chg="add del">
        <pc:chgData name="Simon Bicknell" userId="9380942d-504e-406a-9101-52cde8c9720b" providerId="ADAL" clId="{C204F6DA-48B1-488B-9F50-783D4466C64C}" dt="2025-10-09T11:36:09.591" v="1678" actId="47"/>
        <pc:sldMkLst>
          <pc:docMk/>
          <pc:sldMk cId="3439042526" sldId="305"/>
        </pc:sldMkLst>
      </pc:sldChg>
      <pc:sldChg chg="addSp delSp modSp add mod">
        <pc:chgData name="Simon Bicknell" userId="9380942d-504e-406a-9101-52cde8c9720b" providerId="ADAL" clId="{C204F6DA-48B1-488B-9F50-783D4466C64C}" dt="2025-10-09T14:54:17.291" v="2955" actId="20577"/>
        <pc:sldMkLst>
          <pc:docMk/>
          <pc:sldMk cId="3936690257" sldId="306"/>
        </pc:sldMkLst>
        <pc:spChg chg="add del mod">
          <ac:chgData name="Simon Bicknell" userId="9380942d-504e-406a-9101-52cde8c9720b" providerId="ADAL" clId="{C204F6DA-48B1-488B-9F50-783D4466C64C}" dt="2025-10-09T14:53:24.803" v="2940" actId="478"/>
          <ac:spMkLst>
            <pc:docMk/>
            <pc:sldMk cId="3936690257" sldId="306"/>
            <ac:spMk id="2" creationId="{7DD36313-8A4B-63A5-DDEE-CC675F0EAB7A}"/>
          </ac:spMkLst>
        </pc:spChg>
        <pc:spChg chg="mod">
          <ac:chgData name="Simon Bicknell" userId="9380942d-504e-406a-9101-52cde8c9720b" providerId="ADAL" clId="{C204F6DA-48B1-488B-9F50-783D4466C64C}" dt="2025-10-09T13:20:37.647" v="2190" actId="20577"/>
          <ac:spMkLst>
            <pc:docMk/>
            <pc:sldMk cId="3936690257" sldId="306"/>
            <ac:spMk id="5" creationId="{9668A824-4426-01A9-CB9C-92ECE47E9E98}"/>
          </ac:spMkLst>
        </pc:spChg>
        <pc:spChg chg="mod">
          <ac:chgData name="Simon Bicknell" userId="9380942d-504e-406a-9101-52cde8c9720b" providerId="ADAL" clId="{C204F6DA-48B1-488B-9F50-783D4466C64C}" dt="2025-10-09T14:54:17.291" v="2955" actId="20577"/>
          <ac:spMkLst>
            <pc:docMk/>
            <pc:sldMk cId="3936690257" sldId="306"/>
            <ac:spMk id="6" creationId="{63B9DAF2-68FA-1E4C-8932-685AA7E7F046}"/>
          </ac:spMkLst>
        </pc:spChg>
        <pc:spChg chg="mod">
          <ac:chgData name="Simon Bicknell" userId="9380942d-504e-406a-9101-52cde8c9720b" providerId="ADAL" clId="{C204F6DA-48B1-488B-9F50-783D4466C64C}" dt="2025-10-09T14:53:56.357" v="2949" actId="1076"/>
          <ac:spMkLst>
            <pc:docMk/>
            <pc:sldMk cId="3936690257" sldId="306"/>
            <ac:spMk id="7" creationId="{83C64F79-28D7-572A-624B-0E96F84C9224}"/>
          </ac:spMkLst>
        </pc:spChg>
        <pc:spChg chg="add mod">
          <ac:chgData name="Simon Bicknell" userId="9380942d-504e-406a-9101-52cde8c9720b" providerId="ADAL" clId="{C204F6DA-48B1-488B-9F50-783D4466C64C}" dt="2025-10-09T14:54:11.490" v="2954" actId="1076"/>
          <ac:spMkLst>
            <pc:docMk/>
            <pc:sldMk cId="3936690257" sldId="306"/>
            <ac:spMk id="9" creationId="{289BF30E-74A0-B9DE-75E9-99510013CDC3}"/>
          </ac:spMkLst>
        </pc:spChg>
        <pc:picChg chg="mod">
          <ac:chgData name="Simon Bicknell" userId="9380942d-504e-406a-9101-52cde8c9720b" providerId="ADAL" clId="{C204F6DA-48B1-488B-9F50-783D4466C64C}" dt="2025-10-09T14:54:01.986" v="2951" actId="1076"/>
          <ac:picMkLst>
            <pc:docMk/>
            <pc:sldMk cId="3936690257" sldId="306"/>
            <ac:picMk id="3" creationId="{426B4725-9A59-8277-D2E8-0FAFA30577EE}"/>
          </ac:picMkLst>
        </pc:picChg>
      </pc:sldChg>
      <pc:sldChg chg="modSp add mod">
        <pc:chgData name="Simon Bicknell" userId="9380942d-504e-406a-9101-52cde8c9720b" providerId="ADAL" clId="{C204F6DA-48B1-488B-9F50-783D4466C64C}" dt="2025-10-09T13:30:03.725" v="2397" actId="20577"/>
        <pc:sldMkLst>
          <pc:docMk/>
          <pc:sldMk cId="2172927163" sldId="307"/>
        </pc:sldMkLst>
        <pc:spChg chg="mod">
          <ac:chgData name="Simon Bicknell" userId="9380942d-504e-406a-9101-52cde8c9720b" providerId="ADAL" clId="{C204F6DA-48B1-488B-9F50-783D4466C64C}" dt="2025-10-09T13:30:03.725" v="2397" actId="20577"/>
          <ac:spMkLst>
            <pc:docMk/>
            <pc:sldMk cId="2172927163" sldId="307"/>
            <ac:spMk id="5" creationId="{BABDB213-C0D3-8139-2C3E-04F28DC7E9F2}"/>
          </ac:spMkLst>
        </pc:spChg>
        <pc:spChg chg="mod">
          <ac:chgData name="Simon Bicknell" userId="9380942d-504e-406a-9101-52cde8c9720b" providerId="ADAL" clId="{C204F6DA-48B1-488B-9F50-783D4466C64C}" dt="2025-10-09T11:41:37.883" v="1764" actId="6549"/>
          <ac:spMkLst>
            <pc:docMk/>
            <pc:sldMk cId="2172927163" sldId="307"/>
            <ac:spMk id="6" creationId="{911230F7-2511-BABD-9976-B84199D7AB0D}"/>
          </ac:spMkLst>
        </pc:spChg>
      </pc:sldChg>
      <pc:sldChg chg="addSp modSp add mod modAnim">
        <pc:chgData name="Simon Bicknell" userId="9380942d-504e-406a-9101-52cde8c9720b" providerId="ADAL" clId="{C204F6DA-48B1-488B-9F50-783D4466C64C}" dt="2025-10-09T12:24:45.235" v="2078"/>
        <pc:sldMkLst>
          <pc:docMk/>
          <pc:sldMk cId="2632056424" sldId="308"/>
        </pc:sldMkLst>
        <pc:spChg chg="mod">
          <ac:chgData name="Simon Bicknell" userId="9380942d-504e-406a-9101-52cde8c9720b" providerId="ADAL" clId="{C204F6DA-48B1-488B-9F50-783D4466C64C}" dt="2025-10-09T12:20:37.104" v="2071" actId="20577"/>
          <ac:spMkLst>
            <pc:docMk/>
            <pc:sldMk cId="2632056424" sldId="308"/>
            <ac:spMk id="6" creationId="{D58B5E43-3197-5D67-A1E4-076A2F9D383D}"/>
          </ac:spMkLst>
        </pc:spChg>
        <pc:picChg chg="add mod modCrop">
          <ac:chgData name="Simon Bicknell" userId="9380942d-504e-406a-9101-52cde8c9720b" providerId="ADAL" clId="{C204F6DA-48B1-488B-9F50-783D4466C64C}" dt="2025-10-09T12:24:41.242" v="2077" actId="14100"/>
          <ac:picMkLst>
            <pc:docMk/>
            <pc:sldMk cId="2632056424" sldId="308"/>
            <ac:picMk id="7" creationId="{58A2A4CA-D782-21FD-0B6F-97D77C243742}"/>
          </ac:picMkLst>
        </pc:picChg>
      </pc:sldChg>
      <pc:sldChg chg="new del">
        <pc:chgData name="Simon Bicknell" userId="9380942d-504e-406a-9101-52cde8c9720b" providerId="ADAL" clId="{C204F6DA-48B1-488B-9F50-783D4466C64C}" dt="2025-10-09T13:28:24.077" v="2362" actId="47"/>
        <pc:sldMkLst>
          <pc:docMk/>
          <pc:sldMk cId="3040972912" sldId="309"/>
        </pc:sldMkLst>
      </pc:sldChg>
      <pc:sldChg chg="new del">
        <pc:chgData name="Simon Bicknell" userId="9380942d-504e-406a-9101-52cde8c9720b" providerId="ADAL" clId="{C204F6DA-48B1-488B-9F50-783D4466C64C}" dt="2025-10-09T11:46:36.475" v="1790" actId="47"/>
        <pc:sldMkLst>
          <pc:docMk/>
          <pc:sldMk cId="1282638333" sldId="310"/>
        </pc:sldMkLst>
      </pc:sldChg>
      <pc:sldChg chg="add del setBg">
        <pc:chgData name="Simon Bicknell" userId="9380942d-504e-406a-9101-52cde8c9720b" providerId="ADAL" clId="{C204F6DA-48B1-488B-9F50-783D4466C64C}" dt="2025-10-09T13:19:16.472" v="2172" actId="47"/>
        <pc:sldMkLst>
          <pc:docMk/>
          <pc:sldMk cId="2931129800" sldId="311"/>
        </pc:sldMkLst>
      </pc:sldChg>
      <pc:sldChg chg="modSp add mod">
        <pc:chgData name="Simon Bicknell" userId="9380942d-504e-406a-9101-52cde8c9720b" providerId="ADAL" clId="{C204F6DA-48B1-488B-9F50-783D4466C64C}" dt="2025-10-09T13:19:26.360" v="2174" actId="20577"/>
        <pc:sldMkLst>
          <pc:docMk/>
          <pc:sldMk cId="3678813694" sldId="312"/>
        </pc:sldMkLst>
        <pc:spChg chg="mod">
          <ac:chgData name="Simon Bicknell" userId="9380942d-504e-406a-9101-52cde8c9720b" providerId="ADAL" clId="{C204F6DA-48B1-488B-9F50-783D4466C64C}" dt="2025-10-09T13:19:26.360" v="2174" actId="20577"/>
          <ac:spMkLst>
            <pc:docMk/>
            <pc:sldMk cId="3678813694" sldId="312"/>
            <ac:spMk id="5" creationId="{C997E3BC-5652-73C1-8AAA-290575DFB0D3}"/>
          </ac:spMkLst>
        </pc:spChg>
      </pc:sldChg>
      <pc:sldChg chg="add del">
        <pc:chgData name="Simon Bicknell" userId="9380942d-504e-406a-9101-52cde8c9720b" providerId="ADAL" clId="{C204F6DA-48B1-488B-9F50-783D4466C64C}" dt="2025-10-09T12:04:20.514" v="1857" actId="47"/>
        <pc:sldMkLst>
          <pc:docMk/>
          <pc:sldMk cId="1274414997" sldId="313"/>
        </pc:sldMkLst>
      </pc:sldChg>
      <pc:sldChg chg="addSp delSp modSp add del mod">
        <pc:chgData name="Simon Bicknell" userId="9380942d-504e-406a-9101-52cde8c9720b" providerId="ADAL" clId="{C204F6DA-48B1-488B-9F50-783D4466C64C}" dt="2025-10-09T12:09:07.685" v="2056" actId="47"/>
        <pc:sldMkLst>
          <pc:docMk/>
          <pc:sldMk cId="1458906818" sldId="313"/>
        </pc:sldMkLst>
        <pc:spChg chg="mod">
          <ac:chgData name="Simon Bicknell" userId="9380942d-504e-406a-9101-52cde8c9720b" providerId="ADAL" clId="{C204F6DA-48B1-488B-9F50-783D4466C64C}" dt="2025-10-09T12:04:35.532" v="1861"/>
          <ac:spMkLst>
            <pc:docMk/>
            <pc:sldMk cId="1458906818" sldId="313"/>
            <ac:spMk id="5" creationId="{91608AB5-9857-21C1-1DAC-CC991B4622C8}"/>
          </ac:spMkLst>
        </pc:spChg>
        <pc:spChg chg="mod">
          <ac:chgData name="Simon Bicknell" userId="9380942d-504e-406a-9101-52cde8c9720b" providerId="ADAL" clId="{C204F6DA-48B1-488B-9F50-783D4466C64C}" dt="2025-10-09T12:06:58.300" v="2045" actId="14100"/>
          <ac:spMkLst>
            <pc:docMk/>
            <pc:sldMk cId="1458906818" sldId="313"/>
            <ac:spMk id="6" creationId="{0E1EAFC1-7684-264F-1DAD-345B1DFA0C07}"/>
          </ac:spMkLst>
        </pc:spChg>
        <pc:spChg chg="del">
          <ac:chgData name="Simon Bicknell" userId="9380942d-504e-406a-9101-52cde8c9720b" providerId="ADAL" clId="{C204F6DA-48B1-488B-9F50-783D4466C64C}" dt="2025-10-09T12:05:42.794" v="1927" actId="478"/>
          <ac:spMkLst>
            <pc:docMk/>
            <pc:sldMk cId="1458906818" sldId="313"/>
            <ac:spMk id="7" creationId="{4A5435EE-8FCF-CEF7-5A06-0FBB89188056}"/>
          </ac:spMkLst>
        </pc:spChg>
        <pc:picChg chg="del mod modCrop">
          <ac:chgData name="Simon Bicknell" userId="9380942d-504e-406a-9101-52cde8c9720b" providerId="ADAL" clId="{C204F6DA-48B1-488B-9F50-783D4466C64C}" dt="2025-10-09T12:05:58.553" v="1929" actId="478"/>
          <ac:picMkLst>
            <pc:docMk/>
            <pc:sldMk cId="1458906818" sldId="313"/>
            <ac:picMk id="3" creationId="{BB86F094-1324-211B-02F7-9CDE5CEF11BD}"/>
          </ac:picMkLst>
        </pc:picChg>
        <pc:picChg chg="add mod modCrop">
          <ac:chgData name="Simon Bicknell" userId="9380942d-504e-406a-9101-52cde8c9720b" providerId="ADAL" clId="{C204F6DA-48B1-488B-9F50-783D4466C64C}" dt="2025-10-09T12:08:50.459" v="2054" actId="1076"/>
          <ac:picMkLst>
            <pc:docMk/>
            <pc:sldMk cId="1458906818" sldId="313"/>
            <ac:picMk id="9" creationId="{363A2CEC-A8D8-D1D6-A10C-3AECBAE7A89A}"/>
          </ac:picMkLst>
        </pc:picChg>
      </pc:sldChg>
      <pc:sldChg chg="modSp add mod">
        <pc:chgData name="Simon Bicknell" userId="9380942d-504e-406a-9101-52cde8c9720b" providerId="ADAL" clId="{C204F6DA-48B1-488B-9F50-783D4466C64C}" dt="2025-10-09T13:23:10.269" v="2270" actId="1076"/>
        <pc:sldMkLst>
          <pc:docMk/>
          <pc:sldMk cId="1145270269" sldId="314"/>
        </pc:sldMkLst>
        <pc:spChg chg="mod">
          <ac:chgData name="Simon Bicknell" userId="9380942d-504e-406a-9101-52cde8c9720b" providerId="ADAL" clId="{C204F6DA-48B1-488B-9F50-783D4466C64C}" dt="2025-10-09T13:19:32.267" v="2176" actId="20577"/>
          <ac:spMkLst>
            <pc:docMk/>
            <pc:sldMk cId="1145270269" sldId="314"/>
            <ac:spMk id="5" creationId="{223DB193-03C2-C506-EEDD-277F30B0C04C}"/>
          </ac:spMkLst>
        </pc:spChg>
        <pc:spChg chg="mod">
          <ac:chgData name="Simon Bicknell" userId="9380942d-504e-406a-9101-52cde8c9720b" providerId="ADAL" clId="{C204F6DA-48B1-488B-9F50-783D4466C64C}" dt="2025-10-09T13:23:10.269" v="2270" actId="1076"/>
          <ac:spMkLst>
            <pc:docMk/>
            <pc:sldMk cId="1145270269" sldId="314"/>
            <ac:spMk id="6" creationId="{A2643C36-A7F0-8CCF-8C1E-9BD1CE708CCE}"/>
          </ac:spMkLst>
        </pc:spChg>
        <pc:picChg chg="mod">
          <ac:chgData name="Simon Bicknell" userId="9380942d-504e-406a-9101-52cde8c9720b" providerId="ADAL" clId="{C204F6DA-48B1-488B-9F50-783D4466C64C}" dt="2025-10-09T13:20:08.636" v="2185" actId="1076"/>
          <ac:picMkLst>
            <pc:docMk/>
            <pc:sldMk cId="1145270269" sldId="314"/>
            <ac:picMk id="9" creationId="{BE80EBF1-66DA-9096-114B-7473C167384D}"/>
          </ac:picMkLst>
        </pc:picChg>
      </pc:sldChg>
      <pc:sldChg chg="add del">
        <pc:chgData name="Simon Bicknell" userId="9380942d-504e-406a-9101-52cde8c9720b" providerId="ADAL" clId="{C204F6DA-48B1-488B-9F50-783D4466C64C}" dt="2025-10-09T13:18:58.185" v="2169"/>
        <pc:sldMkLst>
          <pc:docMk/>
          <pc:sldMk cId="801636906" sldId="315"/>
        </pc:sldMkLst>
      </pc:sldChg>
      <pc:sldChg chg="modSp add mod setBg">
        <pc:chgData name="Simon Bicknell" userId="9380942d-504e-406a-9101-52cde8c9720b" providerId="ADAL" clId="{C204F6DA-48B1-488B-9F50-783D4466C64C}" dt="2025-10-09T13:54:07.744" v="2852" actId="1076"/>
        <pc:sldMkLst>
          <pc:docMk/>
          <pc:sldMk cId="863002483" sldId="315"/>
        </pc:sldMkLst>
        <pc:spChg chg="mod">
          <ac:chgData name="Simon Bicknell" userId="9380942d-504e-406a-9101-52cde8c9720b" providerId="ADAL" clId="{C204F6DA-48B1-488B-9F50-783D4466C64C}" dt="2025-10-09T13:53:44.633" v="2849" actId="207"/>
          <ac:spMkLst>
            <pc:docMk/>
            <pc:sldMk cId="863002483" sldId="315"/>
            <ac:spMk id="6" creationId="{6109107F-21BA-4294-A988-EE29470EDB6D}"/>
          </ac:spMkLst>
        </pc:spChg>
        <pc:picChg chg="mod">
          <ac:chgData name="Simon Bicknell" userId="9380942d-504e-406a-9101-52cde8c9720b" providerId="ADAL" clId="{C204F6DA-48B1-488B-9F50-783D4466C64C}" dt="2025-10-09T13:54:07.744" v="2852" actId="1076"/>
          <ac:picMkLst>
            <pc:docMk/>
            <pc:sldMk cId="863002483" sldId="315"/>
            <ac:picMk id="7" creationId="{B5E06C20-E403-BDA5-CFD2-D7303DB0C9D2}"/>
          </ac:picMkLst>
        </pc:picChg>
      </pc:sldChg>
      <pc:sldChg chg="modSp add mod">
        <pc:chgData name="Simon Bicknell" userId="9380942d-504e-406a-9101-52cde8c9720b" providerId="ADAL" clId="{C204F6DA-48B1-488B-9F50-783D4466C64C}" dt="2025-10-09T15:10:59.903" v="3033"/>
        <pc:sldMkLst>
          <pc:docMk/>
          <pc:sldMk cId="511679289" sldId="316"/>
        </pc:sldMkLst>
        <pc:spChg chg="mod">
          <ac:chgData name="Simon Bicknell" userId="9380942d-504e-406a-9101-52cde8c9720b" providerId="ADAL" clId="{C204F6DA-48B1-488B-9F50-783D4466C64C}" dt="2025-10-09T13:29:56.849" v="2393" actId="20577"/>
          <ac:spMkLst>
            <pc:docMk/>
            <pc:sldMk cId="511679289" sldId="316"/>
            <ac:spMk id="5" creationId="{55B64E81-617A-E7E1-0669-FA2E115BE46F}"/>
          </ac:spMkLst>
        </pc:spChg>
        <pc:picChg chg="mod">
          <ac:chgData name="Simon Bicknell" userId="9380942d-504e-406a-9101-52cde8c9720b" providerId="ADAL" clId="{C204F6DA-48B1-488B-9F50-783D4466C64C}" dt="2025-10-09T15:10:59.903" v="3033"/>
          <ac:picMkLst>
            <pc:docMk/>
            <pc:sldMk cId="511679289" sldId="316"/>
            <ac:picMk id="7" creationId="{B61C79FC-308D-E26A-B671-7815B8B0038B}"/>
          </ac:picMkLst>
        </pc:picChg>
      </pc:sldChg>
      <pc:sldChg chg="modSp add del mod">
        <pc:chgData name="Simon Bicknell" userId="9380942d-504e-406a-9101-52cde8c9720b" providerId="ADAL" clId="{C204F6DA-48B1-488B-9F50-783D4466C64C}" dt="2025-10-09T13:29:50.447" v="2390" actId="47"/>
        <pc:sldMkLst>
          <pc:docMk/>
          <pc:sldMk cId="3895029938" sldId="316"/>
        </pc:sldMkLst>
        <pc:spChg chg="mod">
          <ac:chgData name="Simon Bicknell" userId="9380942d-504e-406a-9101-52cde8c9720b" providerId="ADAL" clId="{C204F6DA-48B1-488B-9F50-783D4466C64C}" dt="2025-10-09T13:28:52.557" v="2378" actId="20577"/>
          <ac:spMkLst>
            <pc:docMk/>
            <pc:sldMk cId="3895029938" sldId="316"/>
            <ac:spMk id="5" creationId="{F30E62B0-9DEC-FA22-30A5-C5B4C075FA75}"/>
          </ac:spMkLst>
        </pc:spChg>
        <pc:spChg chg="mod">
          <ac:chgData name="Simon Bicknell" userId="9380942d-504e-406a-9101-52cde8c9720b" providerId="ADAL" clId="{C204F6DA-48B1-488B-9F50-783D4466C64C}" dt="2025-10-09T13:29:23.839" v="2386" actId="6549"/>
          <ac:spMkLst>
            <pc:docMk/>
            <pc:sldMk cId="3895029938" sldId="316"/>
            <ac:spMk id="6" creationId="{FC460C9A-CCFF-A639-BACE-2DC3CFBAACB0}"/>
          </ac:spMkLst>
        </pc:spChg>
        <pc:picChg chg="mod">
          <ac:chgData name="Simon Bicknell" userId="9380942d-504e-406a-9101-52cde8c9720b" providerId="ADAL" clId="{C204F6DA-48B1-488B-9F50-783D4466C64C}" dt="2025-10-09T13:29:34.530" v="2389" actId="1076"/>
          <ac:picMkLst>
            <pc:docMk/>
            <pc:sldMk cId="3895029938" sldId="316"/>
            <ac:picMk id="7" creationId="{EFA72022-94E8-D269-E1B0-8E5B0F0CA0BC}"/>
          </ac:picMkLst>
        </pc:picChg>
      </pc:sldChg>
      <pc:sldChg chg="modSp add mod">
        <pc:chgData name="Simon Bicknell" userId="9380942d-504e-406a-9101-52cde8c9720b" providerId="ADAL" clId="{C204F6DA-48B1-488B-9F50-783D4466C64C}" dt="2025-10-09T13:52:37.410" v="2844" actId="1076"/>
        <pc:sldMkLst>
          <pc:docMk/>
          <pc:sldMk cId="810962433" sldId="317"/>
        </pc:sldMkLst>
        <pc:spChg chg="mod">
          <ac:chgData name="Simon Bicknell" userId="9380942d-504e-406a-9101-52cde8c9720b" providerId="ADAL" clId="{C204F6DA-48B1-488B-9F50-783D4466C64C}" dt="2025-10-09T13:52:32.344" v="2842" actId="14100"/>
          <ac:spMkLst>
            <pc:docMk/>
            <pc:sldMk cId="810962433" sldId="317"/>
            <ac:spMk id="2" creationId="{76D1F71A-BC10-11F5-CBE4-18EFF32051B6}"/>
          </ac:spMkLst>
        </pc:spChg>
        <pc:picChg chg="mod">
          <ac:chgData name="Simon Bicknell" userId="9380942d-504e-406a-9101-52cde8c9720b" providerId="ADAL" clId="{C204F6DA-48B1-488B-9F50-783D4466C64C}" dt="2025-10-09T13:52:37.410" v="2844" actId="1076"/>
          <ac:picMkLst>
            <pc:docMk/>
            <pc:sldMk cId="810962433" sldId="317"/>
            <ac:picMk id="1026" creationId="{7BEAE494-61D9-9EC7-CDDE-C931BCFEA8EA}"/>
          </ac:picMkLst>
        </pc:picChg>
      </pc:sldChg>
      <pc:sldChg chg="addSp delSp modSp add mod">
        <pc:chgData name="Simon Bicknell" userId="9380942d-504e-406a-9101-52cde8c9720b" providerId="ADAL" clId="{C204F6DA-48B1-488B-9F50-783D4466C64C}" dt="2025-10-09T13:53:28.387" v="2848" actId="207"/>
        <pc:sldMkLst>
          <pc:docMk/>
          <pc:sldMk cId="3712449858" sldId="318"/>
        </pc:sldMkLst>
        <pc:spChg chg="del">
          <ac:chgData name="Simon Bicknell" userId="9380942d-504e-406a-9101-52cde8c9720b" providerId="ADAL" clId="{C204F6DA-48B1-488B-9F50-783D4466C64C}" dt="2025-10-09T13:37:34.937" v="2530" actId="478"/>
          <ac:spMkLst>
            <pc:docMk/>
            <pc:sldMk cId="3712449858" sldId="318"/>
            <ac:spMk id="2" creationId="{2B970045-3824-83AB-ECA6-B3AE2D2FD390}"/>
          </ac:spMkLst>
        </pc:spChg>
        <pc:spChg chg="del">
          <ac:chgData name="Simon Bicknell" userId="9380942d-504e-406a-9101-52cde8c9720b" providerId="ADAL" clId="{C204F6DA-48B1-488B-9F50-783D4466C64C}" dt="2025-10-09T13:37:45.420" v="2532" actId="478"/>
          <ac:spMkLst>
            <pc:docMk/>
            <pc:sldMk cId="3712449858" sldId="318"/>
            <ac:spMk id="3" creationId="{4BC24815-5EB4-DEAE-899E-6652CFD9A4B1}"/>
          </ac:spMkLst>
        </pc:spChg>
        <pc:spChg chg="add del mod">
          <ac:chgData name="Simon Bicknell" userId="9380942d-504e-406a-9101-52cde8c9720b" providerId="ADAL" clId="{C204F6DA-48B1-488B-9F50-783D4466C64C}" dt="2025-10-09T13:37:39.874" v="2531" actId="478"/>
          <ac:spMkLst>
            <pc:docMk/>
            <pc:sldMk cId="3712449858" sldId="318"/>
            <ac:spMk id="5" creationId="{481F9C42-B0B2-9C16-87FC-639D4F6B7F13}"/>
          </ac:spMkLst>
        </pc:spChg>
        <pc:spChg chg="add mod">
          <ac:chgData name="Simon Bicknell" userId="9380942d-504e-406a-9101-52cde8c9720b" providerId="ADAL" clId="{C204F6DA-48B1-488B-9F50-783D4466C64C}" dt="2025-10-09T13:41:49.394" v="2559" actId="1076"/>
          <ac:spMkLst>
            <pc:docMk/>
            <pc:sldMk cId="3712449858" sldId="318"/>
            <ac:spMk id="6" creationId="{559EDCEC-BAD1-CB43-A1EE-4B8F0CCAB204}"/>
          </ac:spMkLst>
        </pc:spChg>
        <pc:spChg chg="add mod">
          <ac:chgData name="Simon Bicknell" userId="9380942d-504e-406a-9101-52cde8c9720b" providerId="ADAL" clId="{C204F6DA-48B1-488B-9F50-783D4466C64C}" dt="2025-10-09T13:53:28.387" v="2848" actId="207"/>
          <ac:spMkLst>
            <pc:docMk/>
            <pc:sldMk cId="3712449858" sldId="318"/>
            <ac:spMk id="7" creationId="{CA053A84-FAD9-3E16-410B-7BC2D3E152EC}"/>
          </ac:spMkLst>
        </pc:spChg>
        <pc:picChg chg="del">
          <ac:chgData name="Simon Bicknell" userId="9380942d-504e-406a-9101-52cde8c9720b" providerId="ADAL" clId="{C204F6DA-48B1-488B-9F50-783D4466C64C}" dt="2025-10-09T13:37:17.708" v="2527" actId="478"/>
          <ac:picMkLst>
            <pc:docMk/>
            <pc:sldMk cId="3712449858" sldId="318"/>
            <ac:picMk id="2050" creationId="{2FC5793C-0250-8D67-24C9-F9B45B9C3053}"/>
          </ac:picMkLst>
        </pc:picChg>
        <pc:picChg chg="add del mod">
          <ac:chgData name="Simon Bicknell" userId="9380942d-504e-406a-9101-52cde8c9720b" providerId="ADAL" clId="{C204F6DA-48B1-488B-9F50-783D4466C64C}" dt="2025-10-09T13:40:44.687" v="2547" actId="478"/>
          <ac:picMkLst>
            <pc:docMk/>
            <pc:sldMk cId="3712449858" sldId="318"/>
            <ac:picMk id="4098" creationId="{66DDA88D-7642-35AA-A4CC-2ED94581804D}"/>
          </ac:picMkLst>
        </pc:picChg>
      </pc:sldChg>
      <pc:sldChg chg="modSp add del mod modAnim">
        <pc:chgData name="Simon Bicknell" userId="9380942d-504e-406a-9101-52cde8c9720b" providerId="ADAL" clId="{C204F6DA-48B1-488B-9F50-783D4466C64C}" dt="2025-10-09T13:51:43.329" v="2830" actId="47"/>
        <pc:sldMkLst>
          <pc:docMk/>
          <pc:sldMk cId="3958526343" sldId="319"/>
        </pc:sldMkLst>
        <pc:spChg chg="mod">
          <ac:chgData name="Simon Bicknell" userId="9380942d-504e-406a-9101-52cde8c9720b" providerId="ADAL" clId="{C204F6DA-48B1-488B-9F50-783D4466C64C}" dt="2025-10-09T13:47:05.423" v="2787" actId="20577"/>
          <ac:spMkLst>
            <pc:docMk/>
            <pc:sldMk cId="3958526343" sldId="319"/>
            <ac:spMk id="7" creationId="{A85B432D-4A1C-B9FA-771B-98EDBB9E213F}"/>
          </ac:spMkLst>
        </pc:spChg>
      </pc:sldChg>
      <pc:sldChg chg="addSp delSp modSp add mod modAnim">
        <pc:chgData name="Simon Bicknell" userId="9380942d-504e-406a-9101-52cde8c9720b" providerId="ADAL" clId="{C204F6DA-48B1-488B-9F50-783D4466C64C}" dt="2025-10-09T13:51:19.769" v="2829" actId="207"/>
        <pc:sldMkLst>
          <pc:docMk/>
          <pc:sldMk cId="1810176697" sldId="320"/>
        </pc:sldMkLst>
        <pc:spChg chg="add mod">
          <ac:chgData name="Simon Bicknell" userId="9380942d-504e-406a-9101-52cde8c9720b" providerId="ADAL" clId="{C204F6DA-48B1-488B-9F50-783D4466C64C}" dt="2025-10-09T13:49:47.487" v="2819" actId="1076"/>
          <ac:spMkLst>
            <pc:docMk/>
            <pc:sldMk cId="1810176697" sldId="320"/>
            <ac:spMk id="2" creationId="{73A7BFEC-BFF6-E835-1E9D-0BAC1239A6D0}"/>
          </ac:spMkLst>
        </pc:spChg>
        <pc:spChg chg="del mod">
          <ac:chgData name="Simon Bicknell" userId="9380942d-504e-406a-9101-52cde8c9720b" providerId="ADAL" clId="{C204F6DA-48B1-488B-9F50-783D4466C64C}" dt="2025-10-09T13:48:26.399" v="2807" actId="478"/>
          <ac:spMkLst>
            <pc:docMk/>
            <pc:sldMk cId="1810176697" sldId="320"/>
            <ac:spMk id="6" creationId="{B71F98A9-5DDB-CE65-E16C-7BC2D17A1230}"/>
          </ac:spMkLst>
        </pc:spChg>
        <pc:spChg chg="mod">
          <ac:chgData name="Simon Bicknell" userId="9380942d-504e-406a-9101-52cde8c9720b" providerId="ADAL" clId="{C204F6DA-48B1-488B-9F50-783D4466C64C}" dt="2025-10-09T13:51:19.769" v="2829" actId="207"/>
          <ac:spMkLst>
            <pc:docMk/>
            <pc:sldMk cId="1810176697" sldId="320"/>
            <ac:spMk id="7" creationId="{44212CD0-3338-77E7-7599-73AEA77F8194}"/>
          </ac:spMkLst>
        </pc:spChg>
      </pc:sldChg>
      <pc:sldChg chg="addSp delSp modSp add del mod delAnim">
        <pc:chgData name="Simon Bicknell" userId="9380942d-504e-406a-9101-52cde8c9720b" providerId="ADAL" clId="{C204F6DA-48B1-488B-9F50-783D4466C64C}" dt="2025-10-09T15:04:26.068" v="2997" actId="47"/>
        <pc:sldMkLst>
          <pc:docMk/>
          <pc:sldMk cId="2659111940" sldId="321"/>
        </pc:sldMkLst>
        <pc:spChg chg="add mod">
          <ac:chgData name="Simon Bicknell" userId="9380942d-504e-406a-9101-52cde8c9720b" providerId="ADAL" clId="{C204F6DA-48B1-488B-9F50-783D4466C64C}" dt="2025-10-09T15:02:58.460" v="2979" actId="14100"/>
          <ac:spMkLst>
            <pc:docMk/>
            <pc:sldMk cId="2659111940" sldId="321"/>
            <ac:spMk id="3" creationId="{ADAFFECF-07BB-7818-EE37-1E3101942CC6}"/>
          </ac:spMkLst>
        </pc:spChg>
        <pc:spChg chg="add mod">
          <ac:chgData name="Simon Bicknell" userId="9380942d-504e-406a-9101-52cde8c9720b" providerId="ADAL" clId="{C204F6DA-48B1-488B-9F50-783D4466C64C}" dt="2025-10-09T15:03:11.172" v="2983" actId="14100"/>
          <ac:spMkLst>
            <pc:docMk/>
            <pc:sldMk cId="2659111940" sldId="321"/>
            <ac:spMk id="7" creationId="{9A70B474-7AB4-E1AE-13BC-4E0013D9BDA4}"/>
          </ac:spMkLst>
        </pc:spChg>
        <pc:picChg chg="del">
          <ac:chgData name="Simon Bicknell" userId="9380942d-504e-406a-9101-52cde8c9720b" providerId="ADAL" clId="{C204F6DA-48B1-488B-9F50-783D4466C64C}" dt="2025-10-09T15:04:22.523" v="2996" actId="478"/>
          <ac:picMkLst>
            <pc:docMk/>
            <pc:sldMk cId="2659111940" sldId="321"/>
            <ac:picMk id="13" creationId="{914C64B1-DAD7-05E9-8A68-01BEA40A168C}"/>
          </ac:picMkLst>
        </pc:picChg>
        <pc:picChg chg="del">
          <ac:chgData name="Simon Bicknell" userId="9380942d-504e-406a-9101-52cde8c9720b" providerId="ADAL" clId="{C204F6DA-48B1-488B-9F50-783D4466C64C}" dt="2025-10-09T15:04:21.688" v="2995" actId="478"/>
          <ac:picMkLst>
            <pc:docMk/>
            <pc:sldMk cId="2659111940" sldId="321"/>
            <ac:picMk id="15" creationId="{9631F683-3A03-ED64-531A-E209D0DF5290}"/>
          </ac:picMkLst>
        </pc:picChg>
        <pc:picChg chg="del">
          <ac:chgData name="Simon Bicknell" userId="9380942d-504e-406a-9101-52cde8c9720b" providerId="ADAL" clId="{C204F6DA-48B1-488B-9F50-783D4466C64C}" dt="2025-10-09T15:04:20.851" v="2994" actId="478"/>
          <ac:picMkLst>
            <pc:docMk/>
            <pc:sldMk cId="2659111940" sldId="321"/>
            <ac:picMk id="21" creationId="{3CF03ADC-2D8D-596F-D3C7-F442BF592728}"/>
          </ac:picMkLst>
        </pc:picChg>
        <pc:picChg chg="del">
          <ac:chgData name="Simon Bicknell" userId="9380942d-504e-406a-9101-52cde8c9720b" providerId="ADAL" clId="{C204F6DA-48B1-488B-9F50-783D4466C64C}" dt="2025-10-09T15:04:18.658" v="2993" actId="478"/>
          <ac:picMkLst>
            <pc:docMk/>
            <pc:sldMk cId="2659111940" sldId="321"/>
            <ac:picMk id="23" creationId="{77C2E3B4-041B-9875-947E-EA465991DDF6}"/>
          </ac:picMkLst>
        </pc:picChg>
        <pc:picChg chg="del">
          <ac:chgData name="Simon Bicknell" userId="9380942d-504e-406a-9101-52cde8c9720b" providerId="ADAL" clId="{C204F6DA-48B1-488B-9F50-783D4466C64C}" dt="2025-10-09T15:02:33.194" v="2974" actId="478"/>
          <ac:picMkLst>
            <pc:docMk/>
            <pc:sldMk cId="2659111940" sldId="321"/>
            <ac:picMk id="25" creationId="{92C21F30-CE08-5D7D-8039-8306AAFB67A8}"/>
          </ac:picMkLst>
        </pc:picChg>
        <pc:picChg chg="del">
          <ac:chgData name="Simon Bicknell" userId="9380942d-504e-406a-9101-52cde8c9720b" providerId="ADAL" clId="{C204F6DA-48B1-488B-9F50-783D4466C64C}" dt="2025-10-09T15:02:32.482" v="2973" actId="478"/>
          <ac:picMkLst>
            <pc:docMk/>
            <pc:sldMk cId="2659111940" sldId="321"/>
            <ac:picMk id="27" creationId="{7F67E004-A4C8-527C-B179-A772B576873A}"/>
          </ac:picMkLst>
        </pc:picChg>
      </pc:sldChg>
      <pc:sldChg chg="add del">
        <pc:chgData name="Simon Bicknell" userId="9380942d-504e-406a-9101-52cde8c9720b" providerId="ADAL" clId="{C204F6DA-48B1-488B-9F50-783D4466C64C}" dt="2025-10-09T15:05:08.851" v="3003" actId="47"/>
        <pc:sldMkLst>
          <pc:docMk/>
          <pc:sldMk cId="4274268421" sldId="322"/>
        </pc:sldMkLst>
      </pc:sldChg>
      <pc:sldChg chg="add del">
        <pc:chgData name="Simon Bicknell" userId="9380942d-504e-406a-9101-52cde8c9720b" providerId="ADAL" clId="{C204F6DA-48B1-488B-9F50-783D4466C64C}" dt="2025-10-09T15:05:08.851" v="3003" actId="47"/>
        <pc:sldMkLst>
          <pc:docMk/>
          <pc:sldMk cId="3346883936" sldId="323"/>
        </pc:sldMkLst>
      </pc:sldChg>
      <pc:sldChg chg="add del">
        <pc:chgData name="Simon Bicknell" userId="9380942d-504e-406a-9101-52cde8c9720b" providerId="ADAL" clId="{C204F6DA-48B1-488B-9F50-783D4466C64C}" dt="2025-10-09T15:05:08.851" v="3003" actId="47"/>
        <pc:sldMkLst>
          <pc:docMk/>
          <pc:sldMk cId="2184383043" sldId="324"/>
        </pc:sldMkLst>
      </pc:sldChg>
      <pc:sldChg chg="add del">
        <pc:chgData name="Simon Bicknell" userId="9380942d-504e-406a-9101-52cde8c9720b" providerId="ADAL" clId="{C204F6DA-48B1-488B-9F50-783D4466C64C}" dt="2025-10-09T15:05:08.851" v="3003" actId="47"/>
        <pc:sldMkLst>
          <pc:docMk/>
          <pc:sldMk cId="775620944" sldId="325"/>
        </pc:sldMkLst>
      </pc:sldChg>
      <pc:sldChg chg="add del">
        <pc:chgData name="Simon Bicknell" userId="9380942d-504e-406a-9101-52cde8c9720b" providerId="ADAL" clId="{C204F6DA-48B1-488B-9F50-783D4466C64C}" dt="2025-10-09T15:05:08.851" v="3003" actId="47"/>
        <pc:sldMkLst>
          <pc:docMk/>
          <pc:sldMk cId="3063668196" sldId="32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6195364-7E40-762C-495C-12A3E9A6CA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330684-CC96-6956-1179-3DF02FBCB6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8751FCB5-88DF-4C05-8D8D-716CBAC4B712}" type="datetimeFigureOut">
              <a:rPr lang="en-GB"/>
              <a:pPr>
                <a:defRPr/>
              </a:pPr>
              <a:t>09/10/2025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0DB669-2D8E-AA90-B3BD-10F06003C95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87E1A-97B7-A17D-8454-3AB93745C8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6CF9D9C9-0A58-4020-836F-50639B6ECBF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CA98C-711C-324B-2427-852ABEC7FC5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A278A2-1803-071D-25CD-4E40D5683E5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7DCC8506-F6E4-4E8E-AD85-67F534C55F59}" type="datetimeFigureOut">
              <a:rPr lang="en-GB"/>
              <a:pPr>
                <a:defRPr/>
              </a:pPr>
              <a:t>09/10/2025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6585F83-4A8E-C754-7C96-761CBC750E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CFA6862-F516-EF47-FD4E-667370F46C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4FF44B-5C6D-E951-393F-987BFF6652D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812E5-EBA7-B612-A85C-AED5DFFA50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AB374172-3E07-42BD-AF9C-9A22C73DE6A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HAU 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C458855-D11D-57E9-427B-FFE65B1DD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04D0A5-11FD-4537-B0BD-3C4EED4C7326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605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HAU white Small Pictur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9878"/>
            <a:ext cx="10515599" cy="99790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226300" y="2031319"/>
            <a:ext cx="4125913" cy="3713843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7" y="1681843"/>
            <a:ext cx="6095773" cy="441279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EC698A1-5CF8-AB42-AC21-704DC2F33E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A89AE3-4165-4D9A-BCB0-940D84CF274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2760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HAU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0133A5F-7800-B192-93B5-7AEAA69F44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FEDBF8-A60D-4188-91EF-E0FC7DD78F9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69407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AU blu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841C225-D163-6498-44E2-FB426A412D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A7EA66-5642-4981-8D08-BD95F5841A6F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69833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AU blu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>
            <a:lvl1pPr>
              <a:defRPr sz="60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0817EFC-5500-577A-B773-4C144E486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88D08E-6D2D-4FA5-BA94-A537108E81DD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19139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U blue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EF11064-751F-F09A-C966-26E0D1EFF4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9A5923-021F-46CA-863B-C770B3F0BE72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87932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HAU blue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90687"/>
            <a:ext cx="5157787" cy="814387"/>
          </a:xfrm>
        </p:spPr>
        <p:txBody>
          <a:bodyPr anchor="ctr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90687"/>
            <a:ext cx="5183188" cy="814388"/>
          </a:xfrm>
        </p:spPr>
        <p:txBody>
          <a:bodyPr anchor="ctr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EB8F25C-AFF2-F39E-AD3F-4A4BBF8CA3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33D4F9-DEBB-40A8-8341-4C5B04185D5E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35031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HAU blu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AA23DEA-CEB8-C7A3-18C8-4800D3BEB1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6151F1-5175-488E-A2F7-84BAD620D7AE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52218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HAU 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42FB4A5-CCE6-ACD8-E531-9AE992F7EA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F847C0-2FF7-4808-B913-4D7D8DEEC345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5592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HAU blue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4CA32A8-1757-5A01-ED1F-C189B6CFCD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DA4E0F-C1D6-4E00-8FD9-731CDA5F96F5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2025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HAU blue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423580B-DA28-6E9E-B300-3E8D6C9D6E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D965F6-3DA9-40E3-8E30-FC4C6D129022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814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AU whit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3E6E198-0B37-44C6-E334-8346B3A44F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CDA1D3-769A-4593-8400-4AA895D77C25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24282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HAU blue Small Pictur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9878"/>
            <a:ext cx="10515599" cy="99790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226300" y="2031319"/>
            <a:ext cx="4125913" cy="3713843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7" y="1681843"/>
            <a:ext cx="6095773" cy="441279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3A96C19-EC75-DD7C-2437-EE235EF22C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88E322-1D20-4FCC-B9C3-A7FE1323303E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325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AU whi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012169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7B6EA70-74A2-43C5-656B-B87D6A762E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B2B0D2-7A67-4A4B-8C15-B30B9AC3A91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101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U white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71D4163-D869-F22E-69D6-3065DF90BC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608AF9-9B09-40D6-B922-ED58F922373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8180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HAU white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0B383E8-43FD-C51C-AB7B-B88466CF14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3F996F-FD89-4776-A18E-9B5B98369CDD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6956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HAU whit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940B415-46C8-8DB5-0DA7-F0B3E6FEF9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6D1AFD-A6CF-4A9B-81F1-2DDFC424E50F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5893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HAU whit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E42DD54-AFD4-E4A2-453E-11E47D46B4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E3CDA4-5D26-4AAA-BB52-F0C9D4C3BD58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2803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HAU white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225E326-B2E3-319E-F5B6-9587788C4A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70EA3D-8EA5-43B0-8BF7-08FBC1BCC712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6078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HAU white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4BA196A-AF60-93E3-9243-D3DC97A32F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4212EC-FD0D-4751-8788-1EF3AD9E7362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5539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009675AB-707F-3B2D-194B-9E7A3116F9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8C0E2E71-072C-947E-41D8-6FC236213A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F9C3E-8C31-8350-9906-AA27F46F7A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293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01216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93A3057-73A4-4F9A-9CB4-1FDD8FBCAB93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pic>
        <p:nvPicPr>
          <p:cNvPr id="1029" name="Graphic 7">
            <a:extLst>
              <a:ext uri="{FF2B5EF4-FFF2-40B4-BE49-F238E27FC236}">
                <a16:creationId xmlns:a16="http://schemas.microsoft.com/office/drawing/2014/main" id="{BE9E4A62-3040-0A09-F347-86F232397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9188" y="6305550"/>
            <a:ext cx="1344612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F6DDF29-76E6-5916-2747-C91036FD48AF}"/>
              </a:ext>
            </a:extLst>
          </p:cNvPr>
          <p:cNvCxnSpPr>
            <a:cxnSpLocks/>
          </p:cNvCxnSpPr>
          <p:nvPr/>
        </p:nvCxnSpPr>
        <p:spPr>
          <a:xfrm>
            <a:off x="1304925" y="6507163"/>
            <a:ext cx="8453438" cy="19050"/>
          </a:xfrm>
          <a:prstGeom prst="line">
            <a:avLst/>
          </a:prstGeom>
          <a:ln w="28575">
            <a:solidFill>
              <a:srgbClr val="0121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b="1" kern="1200">
          <a:solidFill>
            <a:srgbClr val="012169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rgbClr val="012169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rgbClr val="012169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rgbClr val="012169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rgbClr val="012169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rgbClr val="012169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rgbClr val="012169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rgbClr val="012169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rgbClr val="012169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rtl="0" eaLnBrk="1" fontAlgn="base" hangingPunct="1">
        <a:lnSpc>
          <a:spcPct val="15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rgbClr val="012169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rtl="0" eaLnBrk="1" fontAlgn="base" hangingPunct="1">
        <a:lnSpc>
          <a:spcPct val="15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12169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1" fontAlgn="base" hangingPunct="1">
        <a:lnSpc>
          <a:spcPct val="15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012169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1" fontAlgn="base" hangingPunct="1">
        <a:lnSpc>
          <a:spcPct val="15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012169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1" fontAlgn="base" hangingPunct="1">
        <a:lnSpc>
          <a:spcPct val="15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012169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21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7D095D82-40A8-813F-106E-B3497B9E84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209921D1-2EBB-580C-8CE8-A216A6BE30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1C8DD-D589-B4D4-58A9-6FC8348309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293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FCD72ECA-49B5-4C5C-A5DE-EE740F142C7D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pic>
        <p:nvPicPr>
          <p:cNvPr id="2053" name="Graphic 7">
            <a:extLst>
              <a:ext uri="{FF2B5EF4-FFF2-40B4-BE49-F238E27FC236}">
                <a16:creationId xmlns:a16="http://schemas.microsoft.com/office/drawing/2014/main" id="{A85FEBC5-52D2-CCA7-8EED-295FC1919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9188" y="6305550"/>
            <a:ext cx="1344612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7AEBB0-F7A5-DF1E-8E9D-98D032091A99}"/>
              </a:ext>
            </a:extLst>
          </p:cNvPr>
          <p:cNvCxnSpPr>
            <a:cxnSpLocks/>
          </p:cNvCxnSpPr>
          <p:nvPr/>
        </p:nvCxnSpPr>
        <p:spPr>
          <a:xfrm>
            <a:off x="1304925" y="6507163"/>
            <a:ext cx="8453438" cy="19050"/>
          </a:xfrm>
          <a:prstGeom prst="line">
            <a:avLst/>
          </a:prstGeom>
          <a:ln w="28575">
            <a:solidFill>
              <a:srgbClr val="FFE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Arial" panose="020B060402020202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Arial" panose="020B060402020202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Arial" panose="020B060402020202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marL="228600" indent="-228600" algn="l" rtl="0" fontAlgn="base">
        <a:lnSpc>
          <a:spcPct val="15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Effra Medium"/>
          <a:cs typeface="Effra Medium" panose="020B0703020203020204" pitchFamily="34" charset="0"/>
        </a:defRPr>
      </a:lvl1pPr>
      <a:lvl2pPr marL="685800" indent="-228600" algn="l" rtl="0" fontAlgn="base">
        <a:lnSpc>
          <a:spcPct val="15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Effra Medium"/>
          <a:cs typeface="Effra Medium" panose="020B0703020203020204" pitchFamily="34" charset="0"/>
        </a:defRPr>
      </a:lvl2pPr>
      <a:lvl3pPr marL="1143000" indent="-228600" algn="l" rtl="0" fontAlgn="base">
        <a:lnSpc>
          <a:spcPct val="15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Effra Medium"/>
          <a:cs typeface="Effra Medium" panose="020B0703020203020204" pitchFamily="34" charset="0"/>
        </a:defRPr>
      </a:lvl3pPr>
      <a:lvl4pPr marL="1600200" indent="-228600" algn="l" rtl="0" fontAlgn="base">
        <a:lnSpc>
          <a:spcPct val="15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bg1"/>
          </a:solidFill>
          <a:latin typeface="+mn-lt"/>
          <a:ea typeface="Effra Medium"/>
          <a:cs typeface="Effra Medium" panose="020B0703020203020204" pitchFamily="34" charset="0"/>
        </a:defRPr>
      </a:lvl4pPr>
      <a:lvl5pPr marL="2057400" indent="-228600" algn="l" rtl="0" fontAlgn="base">
        <a:lnSpc>
          <a:spcPct val="15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bg1"/>
          </a:solidFill>
          <a:latin typeface="+mn-lt"/>
          <a:ea typeface="Effra Medium"/>
          <a:cs typeface="Effra Medium" panose="020B0703020203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hyperlink" Target="https://www.youtube.com/watch?v=LgXzzu68j7M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iveharperac-my.sharepoint.com/personal/sbicknell_harper-adams_ac_uk/Documents/Lecturing/SQ4003%20-%20Prof%20and%20Study%20Skills/Week%205%20-%20Data%20Management/Student%20Task%207%20-%20Ministry%20of%20Justice%20raw%20data%20set.pd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fkNkrKMF5c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iveharperac-my.sharepoint.com/personal/sbicknell_harper-adams_ac_uk/Documents/Lecturing/SQ4003%20-%20Prof%20and%20Study%20Skills/Week%205%20-%20Data%20Management/Student%20Task%209%20-%20Data%20set%20-%20Employees%20on%20Short%20Course.xlsx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iveharperac-my.sharepoint.com/personal/sbicknell_harper-adams_ac_uk/Documents/Lecturing/SQ4003%20-%20Prof%20and%20Study%20Skills/Week%205%20-%20Data%20Management/Student%20Task%207%20-%20Ministry%20of%20Justice%20raw%20data%20set.pd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iveharperac-my.sharepoint.com/personal/sbicknell_harper-adams_ac_uk/Documents/Lecturing/SQ4003%20-%20Prof%20and%20Study%20Skills/Week%205%20-%20Data%20Management/Student%20Task%2011%20-%20football-fans-across-the-generations.pd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ed.edu/data-at-reed/r/new-to-r/tidy-data-principles.html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lar.google.com/scholar?hl=en&amp;as_sdt=0%2C5&amp;q=wickham+H+2014+Tidy+data&amp;btnG=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TfkNkrKMF5c" TargetMode="External"/><Relationship Id="rId3" Type="http://schemas.openxmlformats.org/officeDocument/2006/relationships/hyperlink" Target="https://ccafs.cgiar.org/open-access-and-fair-principles" TargetMode="External"/><Relationship Id="rId7" Type="http://schemas.openxmlformats.org/officeDocument/2006/relationships/hyperlink" Target="https://www.reed.edu/data-at-reed/r/new-to-r/tidy-data-principles.html" TargetMode="External"/><Relationship Id="rId2" Type="http://schemas.openxmlformats.org/officeDocument/2006/relationships/hyperlink" Target="https://www.youtube.com/watch?v=qk6PVi7wZR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nowledgebase.nfdi4chem.de/knowledge_base/docs/fair/" TargetMode="External"/><Relationship Id="rId5" Type="http://schemas.openxmlformats.org/officeDocument/2006/relationships/hyperlink" Target="https://docs.performance.opg.service.justice.gov.uk/use-a-lasting-power-of-attorney-service/" TargetMode="External"/><Relationship Id="rId4" Type="http://schemas.openxmlformats.org/officeDocument/2006/relationships/hyperlink" Target="https://overdog-marketing.co.uk/wp-content/uploads/2022/10/football-fans-across-the-generations.pdf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hyperlink" Target="https://liveharperac-my.sharepoint.com/personal/sbicknell_harper-adams_ac_uk/Documents/Lecturing/SQ4003%20-%20Prof%20and%20Study%20Skills/Week%205%20-%20Data%20Management/Simon%20Burrows%20visit%20to%20HAUT%20on%20Tues%2028.10.25%20Week%205.pptx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vle.harper-adams.ac.uk/course/view.php?id=27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qk6PVi7wZRo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A6D3B-E671-CE7F-546D-2FE5A3483F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A7EA66-5642-4981-8D08-BD95F5841A6F}" type="slidenum">
              <a:rPr lang="en-GB" smtClean="0"/>
              <a:pPr>
                <a:defRPr/>
              </a:pPr>
              <a:t>1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D56728-B669-AE5A-388C-D3712B117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89385"/>
            <a:ext cx="12192000" cy="296053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4400" dirty="0"/>
              <a:t>SQ4003</a:t>
            </a:r>
            <a:br>
              <a:rPr lang="en-GB" sz="4400" dirty="0"/>
            </a:br>
            <a:br>
              <a:rPr lang="en-GB" sz="4400" dirty="0"/>
            </a:br>
            <a:r>
              <a:rPr lang="en-GB" sz="4400" dirty="0"/>
              <a:t>Data Management</a:t>
            </a:r>
            <a:br>
              <a:rPr lang="en-GB" sz="4400" dirty="0"/>
            </a:br>
            <a:br>
              <a:rPr lang="en-GB" sz="4400" dirty="0"/>
            </a:br>
            <a:r>
              <a:rPr lang="en-GB" sz="4400" dirty="0"/>
              <a:t>Week 5</a:t>
            </a:r>
            <a:br>
              <a:rPr lang="en-GB" sz="4400" dirty="0"/>
            </a:br>
            <a:r>
              <a:rPr lang="en-GB" sz="4400" dirty="0"/>
              <a:t>Tuesday 28</a:t>
            </a:r>
            <a:r>
              <a:rPr lang="en-GB" sz="4400" baseline="30000" dirty="0"/>
              <a:t>th</a:t>
            </a:r>
            <a:r>
              <a:rPr lang="en-GB" sz="4400" dirty="0"/>
              <a:t> October </a:t>
            </a:r>
            <a:br>
              <a:rPr lang="en-GB" sz="4400" dirty="0"/>
            </a:br>
            <a:r>
              <a:rPr lang="en-GB" sz="4400" dirty="0"/>
              <a:t>9.30am – 1.00pm</a:t>
            </a:r>
            <a:br>
              <a:rPr lang="en-GB" sz="4400" dirty="0"/>
            </a:br>
            <a:r>
              <a:rPr lang="en-GB" sz="4400" dirty="0"/>
              <a:t>Teaching Lab 1</a:t>
            </a:r>
          </a:p>
        </p:txBody>
      </p:sp>
    </p:spTree>
    <p:extLst>
      <p:ext uri="{BB962C8B-B14F-4D97-AF65-F5344CB8AC3E}">
        <p14:creationId xmlns:p14="http://schemas.microsoft.com/office/powerpoint/2010/main" val="537856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FA850A-9A2B-5C4E-72EE-425AFBD48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21976"/>
          </a:xfrm>
          <a:solidFill>
            <a:srgbClr val="002060"/>
          </a:solidFill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Using Excel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11C7BB-A709-FDF2-E8CC-2A1FCC98F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2533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u="sng" dirty="0"/>
              <a:t>Case Study Example:</a:t>
            </a:r>
          </a:p>
          <a:p>
            <a:r>
              <a:rPr lang="en-GB" dirty="0">
                <a:solidFill>
                  <a:srgbClr val="FF0000"/>
                </a:solidFill>
              </a:rPr>
              <a:t>Analysis of Module Evaluation Questionnaires (MEQs)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BB9BF-13E5-3977-45E3-6EB8B1D577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CDA1D3-769A-4593-8400-4AA895D77C25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BE3584-15C9-E23E-E694-1F9535E51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28087"/>
            <a:ext cx="607716" cy="56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EFF8F6-4B97-BE21-8A5D-D722C4672C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186" t="27529" r="21948" b="10330"/>
          <a:stretch>
            <a:fillRect/>
          </a:stretch>
        </p:blipFill>
        <p:spPr>
          <a:xfrm>
            <a:off x="0" y="0"/>
            <a:ext cx="12192000" cy="68715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19A42B-5C30-171E-7B57-7D892809E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7157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B9332A2-3163-CCC3-4DAE-6B9B487B89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4980F8E-9545-EA11-9073-6CF73482E25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9796" t="28664" r="22122" b="13270"/>
          <a:stretch>
            <a:fillRect/>
          </a:stretch>
        </p:blipFill>
        <p:spPr>
          <a:xfrm>
            <a:off x="-1" y="0"/>
            <a:ext cx="12188561" cy="685799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6D043F5-24F2-3639-093C-1C5A679FEB7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9375" t="35966" r="34332" b="41968"/>
          <a:stretch>
            <a:fillRect/>
          </a:stretch>
        </p:blipFill>
        <p:spPr>
          <a:xfrm>
            <a:off x="0" y="228087"/>
            <a:ext cx="12166694" cy="640182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46D3B8F-7EA5-752C-264F-E5311B0C9C2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5203" t="25743" r="26221" b="21525"/>
          <a:stretch>
            <a:fillRect/>
          </a:stretch>
        </p:blipFill>
        <p:spPr>
          <a:xfrm>
            <a:off x="25306" y="20681"/>
            <a:ext cx="12141388" cy="684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1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209D0-4C4B-0765-C42B-CE74E8DD8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1F4223-F12C-CD1D-EBF9-9661F6336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21976"/>
          </a:xfrm>
          <a:solidFill>
            <a:srgbClr val="002060"/>
          </a:solidFill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Using Excel		 Student Task 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4158E-EDAC-2205-946B-195F043953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CDA1D3-769A-4593-8400-4AA895D77C25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02D255B-A611-4CB1-29B4-A288A4E88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28087"/>
            <a:ext cx="607716" cy="56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25BFA2-2C17-3110-7C3C-71AE5A1CF5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675" t="45538" r="50384" b="25906"/>
          <a:stretch>
            <a:fillRect/>
          </a:stretch>
        </p:blipFill>
        <p:spPr>
          <a:xfrm>
            <a:off x="186699" y="1591219"/>
            <a:ext cx="6741043" cy="38404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16528B-6DC7-AE37-EB45-E76AB96758F6}"/>
              </a:ext>
            </a:extLst>
          </p:cNvPr>
          <p:cNvSpPr txBox="1"/>
          <p:nvPr/>
        </p:nvSpPr>
        <p:spPr>
          <a:xfrm>
            <a:off x="1313022" y="5447355"/>
            <a:ext cx="4203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Excel Tutorial for Beginners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Thủ thuật “Take note” siêu đỉnh dành cho người học ngoại ngữ | Ngành ngoại  ngữ">
            <a:extLst>
              <a:ext uri="{FF2B5EF4-FFF2-40B4-BE49-F238E27FC236}">
                <a16:creationId xmlns:a16="http://schemas.microsoft.com/office/drawing/2014/main" id="{4ECB6826-44AE-649F-C524-0479A7862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474" y="1415944"/>
            <a:ext cx="218122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umber 1 - Math Pictures, Images &amp; Clip Art">
            <a:extLst>
              <a:ext uri="{FF2B5EF4-FFF2-40B4-BE49-F238E27FC236}">
                <a16:creationId xmlns:a16="http://schemas.microsoft.com/office/drawing/2014/main" id="{FF9027BB-E35C-9A59-3161-C6E586219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291" y="1370799"/>
            <a:ext cx="959588" cy="9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4C607C7-4448-4FF8-ABE0-5BEA1B7AD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291" y="3905413"/>
            <a:ext cx="959588" cy="9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hare your feedback orange background | Free Vector">
            <a:extLst>
              <a:ext uri="{FF2B5EF4-FFF2-40B4-BE49-F238E27FC236}">
                <a16:creationId xmlns:a16="http://schemas.microsoft.com/office/drawing/2014/main" id="{849CA828-3DA2-795C-4D59-4276B1BDC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474" y="3905411"/>
            <a:ext cx="3145762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3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1990F-7A6D-A009-6635-E4944A682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5A0F92-5707-828C-48F6-224FAE8B5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21976"/>
          </a:xfrm>
          <a:solidFill>
            <a:srgbClr val="002060"/>
          </a:solidFill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Using Excel		Student Task 7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926EC-6719-4556-5CA8-936618F4B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835" y="1556684"/>
            <a:ext cx="6799729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GB" b="1" u="sng" dirty="0"/>
              <a:t>Creating a spreadsheet.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GB" sz="900" dirty="0"/>
          </a:p>
          <a:p>
            <a:pPr>
              <a:lnSpc>
                <a:spcPct val="100000"/>
              </a:lnSpc>
              <a:buFontTx/>
              <a:buChar char="-"/>
            </a:pPr>
            <a:endParaRPr lang="en-GB" sz="900" dirty="0"/>
          </a:p>
          <a:p>
            <a:pPr>
              <a:lnSpc>
                <a:spcPct val="100000"/>
              </a:lnSpc>
              <a:buFontTx/>
              <a:buChar char="-"/>
            </a:pPr>
            <a:r>
              <a:rPr lang="en-GB" dirty="0"/>
              <a:t>Use the raw data set in the handout (Use LPA Performance Data).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GB" dirty="0"/>
          </a:p>
          <a:p>
            <a:pPr>
              <a:lnSpc>
                <a:spcPct val="100000"/>
              </a:lnSpc>
              <a:buFontTx/>
              <a:buChar char="-"/>
            </a:pPr>
            <a:r>
              <a:rPr lang="en-GB" dirty="0"/>
              <a:t>Insert this data into an Excel spreadsheet </a:t>
            </a:r>
            <a:r>
              <a:rPr lang="en-GB" dirty="0">
                <a:solidFill>
                  <a:srgbClr val="FF0000"/>
                </a:solidFill>
              </a:rPr>
              <a:t>(for later use).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55676-082A-483E-4FD2-875DC0EC62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CDA1D3-769A-4593-8400-4AA895D77C25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366DCDA-AD83-F58D-6934-73C3BB78A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28087"/>
            <a:ext cx="607716" cy="56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94D93048-0A3E-5EEF-DD34-A95896F060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470" t="23908" r="22279" b="2325"/>
          <a:stretch/>
        </p:blipFill>
        <p:spPr>
          <a:xfrm>
            <a:off x="7091081" y="2343509"/>
            <a:ext cx="4831978" cy="340600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09455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0CBB3-7013-6694-5BF8-88FF90496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476630-1A21-03B1-450E-14F850920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21976"/>
          </a:xfrm>
          <a:solidFill>
            <a:srgbClr val="002060"/>
          </a:solidFill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Using Excel		 Student Task 8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B6FB32-B7A2-9795-0076-45C2753E4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7" y="1246093"/>
            <a:ext cx="10515600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GB" b="1" u="sng" dirty="0"/>
              <a:t>Creating charts in Excel: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22C04-B72A-AD37-183E-C1A82CD412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CDA1D3-769A-4593-8400-4AA895D77C25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6D3102E-F413-B800-D04E-CB8023194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28087"/>
            <a:ext cx="607716" cy="56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A944DB-0937-EFE9-FB1D-D90E75174E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73" t="47606" r="50000" b="23530"/>
          <a:stretch/>
        </p:blipFill>
        <p:spPr>
          <a:xfrm>
            <a:off x="742924" y="1915691"/>
            <a:ext cx="6663800" cy="37696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84BE1D-7F70-3DC6-47AB-498ABAFF2936}"/>
              </a:ext>
            </a:extLst>
          </p:cNvPr>
          <p:cNvSpPr txBox="1"/>
          <p:nvPr/>
        </p:nvSpPr>
        <p:spPr>
          <a:xfrm>
            <a:off x="7811491" y="2677107"/>
            <a:ext cx="3579523" cy="22467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800" b="1" u="sng" dirty="0">
                <a:latin typeface="Aptos" panose="020B0004020202020204" pitchFamily="34" charset="0"/>
              </a:rPr>
              <a:t>Working in pairs:</a:t>
            </a:r>
          </a:p>
          <a:p>
            <a:r>
              <a:rPr lang="en-GB" sz="2800" dirty="0">
                <a:latin typeface="Aptos" panose="020B0004020202020204" pitchFamily="34" charset="0"/>
              </a:rPr>
              <a:t>Make your own step-by-step guide to creating a chart in Excel.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9D0D16-B2BB-360D-5754-5122C1208336}"/>
              </a:ext>
            </a:extLst>
          </p:cNvPr>
          <p:cNvSpPr txBox="1"/>
          <p:nvPr/>
        </p:nvSpPr>
        <p:spPr>
          <a:xfrm>
            <a:off x="1082748" y="5718281"/>
            <a:ext cx="5797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Excel Quick and Simple Charts Tutorial</a:t>
            </a:r>
            <a:endParaRPr lang="en-GB" sz="28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372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71850-8A15-5A90-3D55-68997CF68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8810D91-A76C-E511-8D9F-37B95F445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21976"/>
          </a:xfrm>
          <a:solidFill>
            <a:srgbClr val="002060"/>
          </a:solidFill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Using Excel		 Student Task 9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E0F318-9B2E-38E3-5F7F-225E62C3A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532" y="1253331"/>
            <a:ext cx="7074873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u="sng" dirty="0"/>
              <a:t>Using charts to represent data:</a:t>
            </a:r>
            <a:endParaRPr lang="en-GB" sz="1000" b="1" u="sng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sz="2400" dirty="0"/>
              <a:t>Use the data set provided (</a:t>
            </a:r>
            <a:r>
              <a:rPr lang="en-GB" sz="2400" b="1" dirty="0"/>
              <a:t>Data Set – ‘Employees attending a Short Course’</a:t>
            </a:r>
            <a:r>
              <a:rPr lang="en-GB" sz="2400" dirty="0"/>
              <a:t>).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sz="2400" dirty="0"/>
              <a:t>Select data to present to the Short Course Tutor: 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What do they need to know?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What is your message?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sz="2400" dirty="0"/>
              <a:t>Create a suitable chart through Excel to represent your data &amp; clearly tell a story.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sz="2400" dirty="0"/>
              <a:t>Be prepared to share your outcomes.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1969C-CE8B-E5FE-F08F-91D9B47D33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CDA1D3-769A-4593-8400-4AA895D77C25}" type="slidenum">
              <a:rPr lang="en-GB" smtClean="0"/>
              <a:pPr>
                <a:defRPr/>
              </a:pPr>
              <a:t>14</a:t>
            </a:fld>
            <a:endParaRPr lang="en-GB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3791975-9543-8EEF-6476-3E63EEF30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28087"/>
            <a:ext cx="607716" cy="56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D7598434-C493-B911-5994-2E338F6FBE7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711" r="55698" b="28340"/>
          <a:stretch>
            <a:fillRect/>
          </a:stretch>
        </p:blipFill>
        <p:spPr>
          <a:xfrm>
            <a:off x="6901207" y="2085291"/>
            <a:ext cx="4954095" cy="342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66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457F0-64AF-B796-CB4A-2E5C62199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8BFDD-55F8-7439-5F0B-6927AAAE85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CDA1D3-769A-4593-8400-4AA895D77C25}" type="slidenum">
              <a:rPr lang="en-GB" smtClean="0"/>
              <a:pPr>
                <a:defRPr/>
              </a:pPr>
              <a:t>15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848A23-A128-445B-5C5F-FF8331A035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391" r="24755" b="27250"/>
          <a:stretch/>
        </p:blipFill>
        <p:spPr>
          <a:xfrm>
            <a:off x="0" y="785190"/>
            <a:ext cx="12189864" cy="60728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5E8809-9C12-330E-EFC8-113F9B69D26D}"/>
              </a:ext>
            </a:extLst>
          </p:cNvPr>
          <p:cNvSpPr txBox="1"/>
          <p:nvPr/>
        </p:nvSpPr>
        <p:spPr>
          <a:xfrm>
            <a:off x="487017" y="163512"/>
            <a:ext cx="4005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ptos Black" panose="020B0004020202020204" pitchFamily="34" charset="0"/>
              </a:rPr>
              <a:t>Alt + F1 = quick chart</a:t>
            </a:r>
          </a:p>
        </p:txBody>
      </p:sp>
    </p:spTree>
    <p:extLst>
      <p:ext uri="{BB962C8B-B14F-4D97-AF65-F5344CB8AC3E}">
        <p14:creationId xmlns:p14="http://schemas.microsoft.com/office/powerpoint/2010/main" val="1478794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0ED0A-DD4D-5757-004B-CE0CA35A9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44715E-9611-03A7-0F1F-A52308724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21976"/>
          </a:xfrm>
          <a:solidFill>
            <a:srgbClr val="002060"/>
          </a:solidFill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Using Excel		 Student Task 10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71F612-A2B4-FE1F-3CFE-123A9B0BE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757" y="1539147"/>
            <a:ext cx="6414248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u="sng" dirty="0"/>
              <a:t>Using charts to represent data: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000" b="1" u="sng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sz="2400" dirty="0"/>
              <a:t>Use your ‘raw data’ excel spreadsheet.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sz="2400" dirty="0"/>
              <a:t>Select which data to present in a pictorial format (e.g. Chart, graph) 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sz="2400" dirty="0"/>
              <a:t>Create a suitable chart through Excel to represent the selected data / clearly tell a story.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sz="2400" dirty="0"/>
              <a:t>Be prepared to share your outcomes.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D3C0D-966A-4295-9574-2C8BBB9DB4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CDA1D3-769A-4593-8400-4AA895D77C25}" type="slidenum">
              <a:rPr lang="en-GB" smtClean="0"/>
              <a:pPr>
                <a:defRPr/>
              </a:pPr>
              <a:t>16</a:t>
            </a:fld>
            <a:endParaRPr lang="en-GB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12AE0F4-07A6-6EEB-ECF6-B8B77F687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28087"/>
            <a:ext cx="607716" cy="56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370E2CB0-1968-B775-E6BF-88FE2F21FC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470" t="23908" r="22279" b="2325"/>
          <a:stretch/>
        </p:blipFill>
        <p:spPr>
          <a:xfrm>
            <a:off x="7050740" y="2011814"/>
            <a:ext cx="4831978" cy="340600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81431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77CED-A8CA-58CF-17F6-1582647C0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B64E81-617A-E7E1-0669-FA2E115BE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21976"/>
          </a:xfrm>
          <a:solidFill>
            <a:srgbClr val="002060"/>
          </a:solidFill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Using Excel		 Student Task 11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1DF81F-86FA-DEA7-5256-769535E79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52" y="1253331"/>
            <a:ext cx="11443920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endParaRPr lang="en-GB" sz="1100" b="1" u="sng" dirty="0"/>
          </a:p>
          <a:p>
            <a:pPr marL="0" indent="0">
              <a:lnSpc>
                <a:spcPct val="100000"/>
              </a:lnSpc>
              <a:buNone/>
            </a:pPr>
            <a:r>
              <a:rPr lang="en-GB" b="1" u="sng" dirty="0"/>
              <a:t>Evaluating data in charts and graphs.</a:t>
            </a:r>
          </a:p>
          <a:p>
            <a:pPr marL="0" indent="0">
              <a:buNone/>
            </a:pPr>
            <a:r>
              <a:rPr lang="en-GB" dirty="0"/>
              <a:t>Using the handout:</a:t>
            </a:r>
          </a:p>
          <a:p>
            <a:pPr>
              <a:lnSpc>
                <a:spcPct val="100000"/>
              </a:lnSpc>
            </a:pPr>
            <a:r>
              <a:rPr lang="en-GB" sz="2400" b="1" dirty="0"/>
              <a:t>What key messages can you identify from the charts and graphs presented (pp.3-24).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F4D457-E71D-18DC-23BF-8196B16DC4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CDA1D3-769A-4593-8400-4AA895D77C25}" type="slidenum">
              <a:rPr lang="en-GB" smtClean="0"/>
              <a:pPr>
                <a:defRPr/>
              </a:pPr>
              <a:t>17</a:t>
            </a:fld>
            <a:endParaRPr lang="en-GB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AB460AE-EA43-BB15-F65C-C9DD3E48C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28087"/>
            <a:ext cx="607716" cy="56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B61C79FC-308D-E26A-B671-7815B8B003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03" t="12039" r="1544" b="169"/>
          <a:stretch/>
        </p:blipFill>
        <p:spPr>
          <a:xfrm>
            <a:off x="3426822" y="3526149"/>
            <a:ext cx="5338355" cy="258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79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862DD-431B-5FC4-6819-10EB593D6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8C4A8E-2965-8EF3-9BCA-DEC8307DE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21976"/>
          </a:xfrm>
          <a:solidFill>
            <a:srgbClr val="002060"/>
          </a:solidFill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Using Excel		 Student Task 12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C3BD27-5EE7-3975-44C5-D7F93BEC0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51" y="1253331"/>
            <a:ext cx="10933557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GB" b="1" u="sng" dirty="0"/>
              <a:t>Creating Excel outputs using Generative AI.</a:t>
            </a:r>
          </a:p>
          <a:p>
            <a:pPr marL="0" indent="0">
              <a:buNone/>
            </a:pPr>
            <a:r>
              <a:rPr lang="en-GB" sz="1800" dirty="0"/>
              <a:t>Working in pairs: </a:t>
            </a:r>
          </a:p>
          <a:p>
            <a:pPr marL="514350" indent="-514350">
              <a:buAutoNum type="arabicParenR"/>
            </a:pPr>
            <a:r>
              <a:rPr lang="en-GB" sz="1800" dirty="0"/>
              <a:t>Select a Generative AI platform to use.</a:t>
            </a:r>
          </a:p>
          <a:p>
            <a:pPr marL="457200" indent="-457200">
              <a:buAutoNum type="arabicParenR"/>
            </a:pPr>
            <a:r>
              <a:rPr lang="en-GB" sz="1800" dirty="0"/>
              <a:t>Select a task that can be completed using Microsoft Excel, for example: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sz="1800" dirty="0"/>
              <a:t>Making graphs from datasets.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sz="1800" dirty="0"/>
              <a:t>Using formula for calculations.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sz="1800" dirty="0"/>
              <a:t>Writing a report.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 startAt="3"/>
            </a:pPr>
            <a:r>
              <a:rPr lang="en-GB" sz="1800" dirty="0"/>
              <a:t>Use Generative AI to provide instructions for your fellow students on how to perform this task.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 startAt="3"/>
            </a:pPr>
            <a:r>
              <a:rPr lang="en-GB" sz="1800" dirty="0"/>
              <a:t>Use Generative AI to create a handout for your fellow students.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 startAt="3"/>
            </a:pPr>
            <a:r>
              <a:rPr lang="en-GB" sz="1800" dirty="0"/>
              <a:t>Use Generative AI to create a dataset for your fellow students (if appropriate).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 startAt="3"/>
            </a:pPr>
            <a:r>
              <a:rPr lang="en-GB" sz="1800" b="1" dirty="0">
                <a:solidFill>
                  <a:srgbClr val="FF0000"/>
                </a:solidFill>
              </a:rPr>
              <a:t>Present your results to the class for feedback and discussion.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30778-C4D2-178E-D773-055A132A79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CDA1D3-769A-4593-8400-4AA895D77C25}" type="slidenum">
              <a:rPr lang="en-GB" smtClean="0"/>
              <a:pPr>
                <a:defRPr/>
              </a:pPr>
              <a:t>18</a:t>
            </a:fld>
            <a:endParaRPr lang="en-GB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8A45CC1-8754-60B5-A26A-529FE5731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28087"/>
            <a:ext cx="607716" cy="56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611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E7926-4B48-5DC5-5853-3EBD3CDA2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1ECCF8-DB99-0763-8FF9-61FEB1FF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741" y="2310467"/>
            <a:ext cx="6091518" cy="1325563"/>
          </a:xfrm>
        </p:spPr>
        <p:txBody>
          <a:bodyPr/>
          <a:lstStyle/>
          <a:p>
            <a:pPr algn="ctr"/>
            <a:r>
              <a:rPr lang="en-GB" dirty="0"/>
              <a:t>What Artificial Intelligence (AI) tools are available to you?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05597-7638-6F85-9B75-B7521D2E15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A7EA66-5642-4981-8D08-BD95F5841A6F}" type="slidenum">
              <a:rPr lang="en-GB" smtClean="0"/>
              <a:pPr>
                <a:defRPr/>
              </a:pPr>
              <a:t>19</a:t>
            </a:fld>
            <a:endParaRPr lang="en-GB" dirty="0"/>
          </a:p>
        </p:txBody>
      </p:sp>
      <p:pic>
        <p:nvPicPr>
          <p:cNvPr id="3" name="Picture 3" descr="What Do You Think Stock Illustrations – 292 What Do You Think Stock  Illustrations, Vectors &amp; Clipart - Dreamstime">
            <a:extLst>
              <a:ext uri="{FF2B5EF4-FFF2-40B4-BE49-F238E27FC236}">
                <a16:creationId xmlns:a16="http://schemas.microsoft.com/office/drawing/2014/main" id="{17019B4A-BE62-4AD6-968D-859272123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728" y="1821460"/>
            <a:ext cx="3695531" cy="206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307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B6CF1-53A7-33D5-BD21-1FB1AD59C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FE3F9E-C00A-41FA-FD60-9C22F43AA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21976"/>
          </a:xfrm>
          <a:solidFill>
            <a:srgbClr val="002060"/>
          </a:solidFill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Data Management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AA544B-D1D9-D928-B7C4-CA82E1047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586" y="1253331"/>
            <a:ext cx="10817215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u="sng" dirty="0"/>
              <a:t>Learning Outcomes:</a:t>
            </a:r>
          </a:p>
          <a:p>
            <a:pPr marL="0" indent="0">
              <a:buNone/>
            </a:pPr>
            <a:r>
              <a:rPr lang="en-GB" sz="2000" dirty="0"/>
              <a:t>By the end of this session, students will be able to: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sz="2000" dirty="0"/>
              <a:t>Consider effective uses of Excel as a data management tool.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sz="2000" dirty="0"/>
              <a:t>Explore operations within Excel (e.g. entering data into a spreadsheet).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sz="2000" dirty="0"/>
              <a:t>Understand functionalities within Excel (e.g. how to create charts through an Excel spreadsheet).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sz="2000" dirty="0"/>
              <a:t>Use Generative AI to create outputs related to the functionality of Microsoft Excel.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sz="2000" dirty="0"/>
              <a:t>Utilise their presentation skills to convey information to their peers.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sz="2000" dirty="0"/>
              <a:t>Explore the concepts of tidy and fair data management principles.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sz="2000" dirty="0"/>
              <a:t>Understand the support available to students through the HAU Academic Guidance team.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526E3-94EC-52DE-2D58-A28D95F2CF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CDA1D3-769A-4593-8400-4AA895D77C25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4814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FF819-B16A-B390-16EB-410F18787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54FCF-47BC-C5E6-46EE-9D720DBD8E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A7EA66-5642-4981-8D08-BD95F5841A6F}" type="slidenum">
              <a:rPr lang="en-GB" smtClean="0"/>
              <a:pPr>
                <a:defRPr/>
              </a:pPr>
              <a:t>20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2541A9-06FB-758A-9039-9B2BE36AA0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193" t="30131" r="4131" b="28160"/>
          <a:stretch/>
        </p:blipFill>
        <p:spPr>
          <a:xfrm>
            <a:off x="298173" y="1232452"/>
            <a:ext cx="3636383" cy="4611756"/>
          </a:xfrm>
          <a:prstGeom prst="rect">
            <a:avLst/>
          </a:prstGeom>
        </p:spPr>
      </p:pic>
      <p:pic>
        <p:nvPicPr>
          <p:cNvPr id="6" name="Picture 2" descr="Microsoft copilot logo in PNG SVG Vector format - Free Download">
            <a:extLst>
              <a:ext uri="{FF2B5EF4-FFF2-40B4-BE49-F238E27FC236}">
                <a16:creationId xmlns:a16="http://schemas.microsoft.com/office/drawing/2014/main" id="{F30ABBC2-6D97-38E9-8B3A-C9F50B6399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82" b="37671"/>
          <a:stretch/>
        </p:blipFill>
        <p:spPr bwMode="auto">
          <a:xfrm>
            <a:off x="155713" y="261485"/>
            <a:ext cx="2347725" cy="58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2D52A3E-97B7-F7CA-CEC9-5565732609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21" t="19435" r="44796" b="64078"/>
          <a:stretch>
            <a:fillRect/>
          </a:stretch>
        </p:blipFill>
        <p:spPr bwMode="auto">
          <a:xfrm>
            <a:off x="4240465" y="2263959"/>
            <a:ext cx="7342507" cy="1776413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26B9590-24B7-EBC4-48AA-D8A597A0C62C}"/>
              </a:ext>
            </a:extLst>
          </p:cNvPr>
          <p:cNvCxnSpPr/>
          <p:nvPr/>
        </p:nvCxnSpPr>
        <p:spPr>
          <a:xfrm flipV="1">
            <a:off x="3296093" y="2902688"/>
            <a:ext cx="1201479" cy="17969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0378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9461C-35F5-03E4-EFF5-682642F9E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7DDCD-57F8-51F4-3E3B-5A13E32DF7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A7EA66-5642-4981-8D08-BD95F5841A6F}" type="slidenum">
              <a:rPr lang="en-GB" smtClean="0"/>
              <a:pPr>
                <a:defRPr/>
              </a:pPr>
              <a:t>21</a:t>
            </a:fld>
            <a:endParaRPr lang="en-GB" dirty="0"/>
          </a:p>
        </p:txBody>
      </p:sp>
      <p:pic>
        <p:nvPicPr>
          <p:cNvPr id="2" name="Picture 4" descr="Google Gemini New Logo Revealed - Design Compass">
            <a:extLst>
              <a:ext uri="{FF2B5EF4-FFF2-40B4-BE49-F238E27FC236}">
                <a16:creationId xmlns:a16="http://schemas.microsoft.com/office/drawing/2014/main" id="{A9FFACDD-D050-CE0F-0473-FE78562EA8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9" t="37127" r="11275" b="39478"/>
          <a:stretch/>
        </p:blipFill>
        <p:spPr bwMode="auto">
          <a:xfrm>
            <a:off x="200607" y="163512"/>
            <a:ext cx="2102731" cy="48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03AA9E-4D4E-3417-A061-41F988CBE0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609" r="25956" b="1232"/>
          <a:stretch/>
        </p:blipFill>
        <p:spPr>
          <a:xfrm>
            <a:off x="2393576" y="0"/>
            <a:ext cx="9798424" cy="62408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51B137-6B30-C0F5-DC20-4A843D3DE732}"/>
              </a:ext>
            </a:extLst>
          </p:cNvPr>
          <p:cNvSpPr/>
          <p:nvPr/>
        </p:nvSpPr>
        <p:spPr>
          <a:xfrm>
            <a:off x="4401671" y="163512"/>
            <a:ext cx="537882" cy="3205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993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05169-7910-1951-3580-8F652B58F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18A97-73BA-2873-5EDB-D2CF59EA68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A7EA66-5642-4981-8D08-BD95F5841A6F}" type="slidenum">
              <a:rPr lang="en-GB" smtClean="0"/>
              <a:pPr>
                <a:defRPr/>
              </a:pPr>
              <a:t>22</a:t>
            </a:fld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F8C623-8CD2-B4E6-AEF4-743EE86994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867" t="42134" r="52280" b="51710"/>
          <a:stretch/>
        </p:blipFill>
        <p:spPr>
          <a:xfrm>
            <a:off x="151301" y="81474"/>
            <a:ext cx="2129195" cy="7150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BBF3BD-E600-920A-E392-34CB50225B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4247"/>
          <a:stretch/>
        </p:blipFill>
        <p:spPr>
          <a:xfrm>
            <a:off x="2752165" y="0"/>
            <a:ext cx="8570259" cy="608098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0DE0388-0AB3-2B68-7A94-D01D86C1D4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3" t="46268" r="13195" b="47456"/>
          <a:stretch/>
        </p:blipFill>
        <p:spPr bwMode="auto">
          <a:xfrm>
            <a:off x="2752165" y="6108512"/>
            <a:ext cx="7055225" cy="40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CD568F-CE5F-6DA9-36EB-D6D212A34C4E}"/>
              </a:ext>
            </a:extLst>
          </p:cNvPr>
          <p:cNvCxnSpPr/>
          <p:nvPr/>
        </p:nvCxnSpPr>
        <p:spPr>
          <a:xfrm>
            <a:off x="1559859" y="796503"/>
            <a:ext cx="5100917" cy="52844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455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4E9AB-9E0E-A7F8-0B93-01FC5309E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BDB213-C0D3-8139-2C3E-04F28DC7E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21976"/>
          </a:xfrm>
          <a:solidFill>
            <a:srgbClr val="002060"/>
          </a:solidFill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Using Excel		 Student Task 12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1230F7-2511-BABD-9976-B84199D7A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51" y="1253331"/>
            <a:ext cx="10933557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GB" b="1" u="sng" dirty="0"/>
              <a:t>Creating Excel outputs using Generative AI.</a:t>
            </a:r>
          </a:p>
          <a:p>
            <a:pPr marL="0" indent="0">
              <a:buNone/>
            </a:pPr>
            <a:r>
              <a:rPr lang="en-GB" sz="1800" dirty="0"/>
              <a:t>Working in pairs: </a:t>
            </a:r>
          </a:p>
          <a:p>
            <a:pPr marL="514350" indent="-514350">
              <a:buAutoNum type="arabicParenR"/>
            </a:pPr>
            <a:r>
              <a:rPr lang="en-GB" sz="1800" dirty="0"/>
              <a:t>Select a Generative AI platform to use.</a:t>
            </a:r>
          </a:p>
          <a:p>
            <a:pPr marL="457200" indent="-457200">
              <a:buAutoNum type="arabicParenR"/>
            </a:pPr>
            <a:r>
              <a:rPr lang="en-GB" sz="1800" dirty="0"/>
              <a:t>Select a task that can be completed using Microsoft Excel, for example: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sz="1800" dirty="0"/>
              <a:t>Making graphs from datasets.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sz="1800" dirty="0"/>
              <a:t>Using formula for calculations.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sz="1800" dirty="0"/>
              <a:t>Writing a report.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 startAt="3"/>
            </a:pPr>
            <a:r>
              <a:rPr lang="en-GB" sz="1800" dirty="0"/>
              <a:t>Use Generative AI to provide instructions for your fellow students on how to perform this task.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 startAt="3"/>
            </a:pPr>
            <a:r>
              <a:rPr lang="en-GB" sz="1800" dirty="0"/>
              <a:t>Use Generative AI to create a handout for your fellow students.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 startAt="3"/>
            </a:pPr>
            <a:r>
              <a:rPr lang="en-GB" sz="1800" dirty="0"/>
              <a:t>Use Generative AI to create a dataset for your fellow students (if appropriate).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 startAt="3"/>
            </a:pPr>
            <a:r>
              <a:rPr lang="en-GB" sz="1800" b="1" dirty="0">
                <a:solidFill>
                  <a:srgbClr val="FF0000"/>
                </a:solidFill>
              </a:rPr>
              <a:t>Present your results to the class for feedback and discussion.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00196-6C2A-64DA-0463-AEF60E93D5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CDA1D3-769A-4593-8400-4AA895D77C25}" type="slidenum">
              <a:rPr lang="en-GB" smtClean="0"/>
              <a:pPr>
                <a:defRPr/>
              </a:pPr>
              <a:t>23</a:t>
            </a:fld>
            <a:endParaRPr lang="en-GB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F2DE523-2C34-15FB-FC7C-2807B5CE3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28087"/>
            <a:ext cx="607716" cy="56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927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F49D3-CB2C-BA99-ACF8-F43A5C1B1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AEB53-AA08-459E-A666-C5C7CF7F5D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902292"/>
            <a:ext cx="12192000" cy="2387600"/>
          </a:xfrm>
        </p:spPr>
        <p:txBody>
          <a:bodyPr/>
          <a:lstStyle/>
          <a:p>
            <a:r>
              <a:rPr lang="en-GB" dirty="0"/>
              <a:t>Tidy &amp; Fair</a:t>
            </a:r>
            <a:br>
              <a:rPr lang="en-GB" dirty="0"/>
            </a:br>
            <a:r>
              <a:rPr lang="en-GB" dirty="0"/>
              <a:t>Data Management Principles</a:t>
            </a:r>
            <a:br>
              <a:rPr lang="en-GB" dirty="0"/>
            </a:b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F5838-9D2B-5B3A-FC40-F7A2A3EB64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CDA1D3-769A-4593-8400-4AA895D77C25}" type="slidenum">
              <a:rPr lang="en-GB" smtClean="0"/>
              <a:pPr>
                <a:defRPr/>
              </a:pPr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5262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13E80-50CE-46F2-E3B0-63AC1B010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F72CB-ECD2-0CDB-E0E8-4BC47883E4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92057"/>
            <a:ext cx="12192000" cy="2387600"/>
          </a:xfrm>
        </p:spPr>
        <p:txBody>
          <a:bodyPr/>
          <a:lstStyle/>
          <a:p>
            <a:r>
              <a:rPr lang="en-GB" sz="4400" dirty="0"/>
              <a:t>What are </a:t>
            </a:r>
            <a:br>
              <a:rPr lang="en-GB" sz="4400" dirty="0"/>
            </a:br>
            <a:r>
              <a:rPr lang="en-GB" sz="4400" dirty="0"/>
              <a:t>Tidy Data Management Principles?</a:t>
            </a:r>
            <a:br>
              <a:rPr lang="en-GB" sz="4400" dirty="0"/>
            </a:b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518DA9-AC8E-12C9-54E4-317B583256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CDA1D3-769A-4593-8400-4AA895D77C25}" type="slidenum">
              <a:rPr lang="en-GB" smtClean="0"/>
              <a:pPr>
                <a:defRPr/>
              </a:pPr>
              <a:t>25</a:t>
            </a:fld>
            <a:endParaRPr lang="en-GB" dirty="0"/>
          </a:p>
        </p:txBody>
      </p:sp>
      <p:pic>
        <p:nvPicPr>
          <p:cNvPr id="1026" name="Picture 2" descr="What do you think?">
            <a:extLst>
              <a:ext uri="{FF2B5EF4-FFF2-40B4-BE49-F238E27FC236}">
                <a16:creationId xmlns:a16="http://schemas.microsoft.com/office/drawing/2014/main" id="{A418A9E7-0415-19D4-77EC-939F74AD1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717" y="2906586"/>
            <a:ext cx="4964565" cy="268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643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9ABEE-B963-8941-7D86-6E669F203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0B1EB-1892-917E-217E-8CF5ECBF68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939" y="199293"/>
            <a:ext cx="10040470" cy="753036"/>
          </a:xfrm>
        </p:spPr>
        <p:txBody>
          <a:bodyPr/>
          <a:lstStyle/>
          <a:p>
            <a:pPr algn="l"/>
            <a:r>
              <a:rPr lang="en-GB" sz="3600" dirty="0"/>
              <a:t>Tidy Data Management Principles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DD5F8-0B3C-5B30-B3F0-08C98FD552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CDA1D3-769A-4593-8400-4AA895D77C25}" type="slidenum">
              <a:rPr lang="en-GB" smtClean="0"/>
              <a:pPr>
                <a:defRPr/>
              </a:pPr>
              <a:t>26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C8BC9F-BBD3-11D2-A490-8B899BA845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69" t="32396" r="17326" b="19578"/>
          <a:stretch>
            <a:fillRect/>
          </a:stretch>
        </p:blipFill>
        <p:spPr>
          <a:xfrm>
            <a:off x="1480583" y="1106219"/>
            <a:ext cx="9230833" cy="50692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2505B4-3D2E-83BE-5052-54B5CFA6F263}"/>
              </a:ext>
            </a:extLst>
          </p:cNvPr>
          <p:cNvSpPr txBox="1"/>
          <p:nvPr/>
        </p:nvSpPr>
        <p:spPr>
          <a:xfrm>
            <a:off x="1350335" y="6175473"/>
            <a:ext cx="5273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</a:t>
            </a:r>
            <a:r>
              <a:rPr lang="en-GB" sz="1400" dirty="0">
                <a:solidFill>
                  <a:srgbClr val="ED7D3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Tidy data principles - Data at Reed - Reed College</a:t>
            </a:r>
            <a:endParaRPr lang="en-GB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100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58F9D-AC42-9852-2D9A-5E97202BB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39F3-45FF-B6AF-8609-3BE7FB15A8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939" y="279364"/>
            <a:ext cx="10040470" cy="753036"/>
          </a:xfrm>
        </p:spPr>
        <p:txBody>
          <a:bodyPr/>
          <a:lstStyle/>
          <a:p>
            <a:pPr algn="l"/>
            <a:r>
              <a:rPr lang="en-GB" sz="3600" dirty="0"/>
              <a:t>Tidy Data Management Principles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BB00AA-B1D4-55AF-04D9-3C312B2A75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CDA1D3-769A-4593-8400-4AA895D77C25}" type="slidenum">
              <a:rPr lang="en-GB" smtClean="0"/>
              <a:pPr>
                <a:defRPr/>
              </a:pPr>
              <a:t>27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7850B7-2634-2665-E31A-BD05A219DEB2}"/>
              </a:ext>
            </a:extLst>
          </p:cNvPr>
          <p:cNvSpPr txBox="1"/>
          <p:nvPr/>
        </p:nvSpPr>
        <p:spPr>
          <a:xfrm>
            <a:off x="838200" y="1507781"/>
            <a:ext cx="10889512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u="sng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Further reading:</a:t>
            </a:r>
          </a:p>
          <a:p>
            <a:endParaRPr lang="en-GB" sz="3600" u="sng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Wickham, H. (2014) Tidy Data. </a:t>
            </a:r>
            <a:r>
              <a:rPr lang="en-GB" sz="3600" i="1" dirty="0">
                <a:latin typeface="Arial" panose="020B0604020202020204" pitchFamily="34" charset="0"/>
                <a:cs typeface="Arial" panose="020B0604020202020204" pitchFamily="34" charset="0"/>
              </a:rPr>
              <a:t>Journal of Statistical Software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, 59(10), pp. 1-23.</a:t>
            </a:r>
          </a:p>
          <a:p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Available at: </a:t>
            </a:r>
            <a:r>
              <a:rPr lang="en-GB" sz="3600" dirty="0" err="1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wickham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 H 2014 Tidy data - Google Scholar</a:t>
            </a:r>
            <a:endParaRPr lang="en-GB" sz="3600" u="sng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GB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191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E0846-5AE5-C508-E3DF-A2B733F4F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1F71A-BC10-11F5-CBE4-18EFF32051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92057"/>
            <a:ext cx="12192000" cy="2387600"/>
          </a:xfrm>
        </p:spPr>
        <p:txBody>
          <a:bodyPr/>
          <a:lstStyle/>
          <a:p>
            <a:r>
              <a:rPr lang="en-GB" sz="4400" dirty="0"/>
              <a:t>What are </a:t>
            </a:r>
            <a:br>
              <a:rPr lang="en-GB" sz="4400" dirty="0"/>
            </a:br>
            <a:r>
              <a:rPr lang="en-GB" sz="4400" dirty="0"/>
              <a:t>Fair Data Management Principles?</a:t>
            </a:r>
            <a:br>
              <a:rPr lang="en-GB" sz="4400" dirty="0"/>
            </a:b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33BC1-A1DB-49D9-3894-F314C499EB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CDA1D3-769A-4593-8400-4AA895D77C25}" type="slidenum">
              <a:rPr lang="en-GB" smtClean="0"/>
              <a:pPr>
                <a:defRPr/>
              </a:pPr>
              <a:t>28</a:t>
            </a:fld>
            <a:endParaRPr lang="en-GB" dirty="0"/>
          </a:p>
        </p:txBody>
      </p:sp>
      <p:pic>
        <p:nvPicPr>
          <p:cNvPr id="1026" name="Picture 2" descr="What do you think?">
            <a:extLst>
              <a:ext uri="{FF2B5EF4-FFF2-40B4-BE49-F238E27FC236}">
                <a16:creationId xmlns:a16="http://schemas.microsoft.com/office/drawing/2014/main" id="{7BEAE494-61D9-9EC7-CDDE-C931BCFEA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503" y="2938483"/>
            <a:ext cx="5038993" cy="272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9624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83391-2719-B691-679F-B0759BE81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090AF-C2D0-5378-3451-6ECA178C0F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102" y="385690"/>
            <a:ext cx="10040470" cy="753036"/>
          </a:xfrm>
        </p:spPr>
        <p:txBody>
          <a:bodyPr/>
          <a:lstStyle/>
          <a:p>
            <a:pPr algn="l"/>
            <a:r>
              <a:rPr lang="en-GB" sz="3600" dirty="0"/>
              <a:t> Fair Data Management Principles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14F06-72DA-330B-1296-47B7537FB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CDA1D3-769A-4593-8400-4AA895D77C25}" type="slidenum">
              <a:rPr lang="en-GB" smtClean="0"/>
              <a:pPr>
                <a:defRPr/>
              </a:pPr>
              <a:t>29</a:t>
            </a:fld>
            <a:endParaRPr lang="en-GB" dirty="0"/>
          </a:p>
        </p:txBody>
      </p:sp>
      <p:pic>
        <p:nvPicPr>
          <p:cNvPr id="2050" name="Picture 2" descr="FAIR Data Principles | NFDI4Chem Knowledge Base">
            <a:extLst>
              <a:ext uri="{FF2B5EF4-FFF2-40B4-BE49-F238E27FC236}">
                <a16:creationId xmlns:a16="http://schemas.microsoft.com/office/drawing/2014/main" id="{54C9BE95-8569-E35A-FE00-267E38E8D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771650"/>
            <a:ext cx="97536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EC74FE-5296-6786-6B71-99D118838E87}"/>
              </a:ext>
            </a:extLst>
          </p:cNvPr>
          <p:cNvSpPr txBox="1"/>
          <p:nvPr/>
        </p:nvSpPr>
        <p:spPr>
          <a:xfrm>
            <a:off x="1613647" y="5430889"/>
            <a:ext cx="493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SOURCE: NFDI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Chem (2025)</a:t>
            </a:r>
          </a:p>
        </p:txBody>
      </p:sp>
    </p:spTree>
    <p:extLst>
      <p:ext uri="{BB962C8B-B14F-4D97-AF65-F5344CB8AC3E}">
        <p14:creationId xmlns:p14="http://schemas.microsoft.com/office/powerpoint/2010/main" val="1732180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D03A0-0923-4377-53AE-1BAD78CF52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943069"/>
            <a:ext cx="12192000" cy="2387600"/>
          </a:xfrm>
        </p:spPr>
        <p:txBody>
          <a:bodyPr/>
          <a:lstStyle/>
          <a:p>
            <a:r>
              <a:rPr lang="en-GB" dirty="0"/>
              <a:t>Using Excel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BB9BF-13E5-3977-45E3-6EB8B1D577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CDA1D3-769A-4593-8400-4AA895D77C25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003F5D-12B0-2CE5-5063-E8CB0AB48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046" y="2300381"/>
            <a:ext cx="1106606" cy="103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4783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18528-4DC3-FBD7-D047-6070EDAB8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CC50AF-246F-531C-12A6-11CA54AD46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CDA1D3-769A-4593-8400-4AA895D77C25}" type="slidenum">
              <a:rPr lang="en-GB" smtClean="0"/>
              <a:pPr>
                <a:defRPr/>
              </a:pPr>
              <a:t>30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9EDCEC-BAD1-CB43-A1EE-4B8F0CCAB204}"/>
              </a:ext>
            </a:extLst>
          </p:cNvPr>
          <p:cNvSpPr txBox="1"/>
          <p:nvPr/>
        </p:nvSpPr>
        <p:spPr>
          <a:xfrm>
            <a:off x="946296" y="5735025"/>
            <a:ext cx="3005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SOURCE: CCAFS (2025)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053A84-FAD9-3E16-410B-7BC2D3E152EC}"/>
              </a:ext>
            </a:extLst>
          </p:cNvPr>
          <p:cNvSpPr txBox="1"/>
          <p:nvPr/>
        </p:nvSpPr>
        <p:spPr>
          <a:xfrm>
            <a:off x="946296" y="838703"/>
            <a:ext cx="107707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FAIR Data Principles</a:t>
            </a:r>
            <a:r>
              <a:rPr lang="en-GB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(Findable, Accessible, Interoperable, Re-usable) support knowledge discovery and innovation as well as data and knowledge integration and </a:t>
            </a:r>
            <a:r>
              <a:rPr lang="en-GB" sz="36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promote sharing </a:t>
            </a:r>
            <a:r>
              <a:rPr lang="en-GB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GB" sz="36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reuse of data</a:t>
            </a:r>
            <a:r>
              <a:rPr lang="en-GB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endParaRPr lang="en-GB" sz="3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principles help data and metadata to be </a:t>
            </a:r>
            <a:r>
              <a:rPr lang="en-GB" sz="36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‘machine readable’</a:t>
            </a:r>
            <a:r>
              <a:rPr lang="en-GB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supporting new discoveries through the </a:t>
            </a:r>
            <a:r>
              <a:rPr lang="en-GB" sz="36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harvest and analysis of multiple datasets</a:t>
            </a:r>
            <a:r>
              <a:rPr lang="en-GB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37124498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A569F-DD95-4CD9-0813-74C9F98DC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4136A-523E-45A4-330D-3C2B52FEB1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CDA1D3-769A-4593-8400-4AA895D77C25}" type="slidenum">
              <a:rPr lang="en-GB" smtClean="0"/>
              <a:pPr>
                <a:defRPr/>
              </a:pPr>
              <a:t>31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212CD0-3338-77E7-7599-73AEA77F8194}"/>
              </a:ext>
            </a:extLst>
          </p:cNvPr>
          <p:cNvSpPr txBox="1"/>
          <p:nvPr/>
        </p:nvSpPr>
        <p:spPr>
          <a:xfrm>
            <a:off x="322521" y="327720"/>
            <a:ext cx="1154695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u="sng" cap="al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to make data FAIR? </a:t>
            </a:r>
          </a:p>
          <a:p>
            <a:endParaRPr lang="en-GB" sz="2400" b="1" cap="all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Findable 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– assigning a globally unique and eternally </a:t>
            </a:r>
            <a:r>
              <a:rPr lang="en-GB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persistent identifier 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(like a </a:t>
            </a:r>
            <a:r>
              <a:rPr lang="en-GB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DOI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or Handle), describing the data with rich metadata, and making sure </a:t>
            </a:r>
            <a:r>
              <a:rPr lang="en-GB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is findable 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through disciplinary </a:t>
            </a:r>
            <a:r>
              <a:rPr lang="en-GB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discovery portals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 </a:t>
            </a:r>
          </a:p>
          <a:p>
            <a:endParaRPr lang="en-GB" sz="1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Accessible 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– data and metadata should be </a:t>
            </a:r>
            <a:r>
              <a:rPr lang="en-GB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retrievable in a variety of formats 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that are sensible to </a:t>
            </a:r>
            <a:r>
              <a:rPr lang="en-GB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humans and machines 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using persistent identifiers. </a:t>
            </a:r>
          </a:p>
          <a:p>
            <a:endParaRPr lang="en-GB" sz="1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Interoperable 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– the description of metadata elements should </a:t>
            </a:r>
            <a:r>
              <a:rPr lang="en-GB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follow community guidelines 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that use an open, well-defined vocabulary. </a:t>
            </a:r>
          </a:p>
          <a:p>
            <a:endParaRPr lang="en-GB" sz="1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Reusable 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– the data should </a:t>
            </a:r>
            <a:r>
              <a:rPr lang="en-GB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maintain its initial richness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The description of essential, recommended, and optional metadata elements </a:t>
            </a:r>
            <a:r>
              <a:rPr lang="en-GB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should be machine processable 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verifiable, use should be easy, and </a:t>
            </a:r>
            <a:r>
              <a:rPr lang="en-GB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should be citable 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sustain data sharing and recognize the value of data.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A7BFEC-BFF6-E835-1E9D-0BAC1239A6D0}"/>
              </a:ext>
            </a:extLst>
          </p:cNvPr>
          <p:cNvSpPr txBox="1"/>
          <p:nvPr/>
        </p:nvSpPr>
        <p:spPr>
          <a:xfrm>
            <a:off x="322521" y="5960031"/>
            <a:ext cx="3005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SOURCE: CCAFS (2025)</a:t>
            </a:r>
          </a:p>
        </p:txBody>
      </p:sp>
    </p:spTree>
    <p:extLst>
      <p:ext uri="{BB962C8B-B14F-4D97-AF65-F5344CB8AC3E}">
        <p14:creationId xmlns:p14="http://schemas.microsoft.com/office/powerpoint/2010/main" val="181017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A4E0B-9CFD-9C25-F22F-24F2B3A6F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BE5137-4DE7-CEF6-AF0C-0E32F0B46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71869"/>
          </a:xfrm>
          <a:solidFill>
            <a:srgbClr val="002060"/>
          </a:solidFill>
        </p:spPr>
        <p:txBody>
          <a:bodyPr/>
          <a:lstStyle/>
          <a:p>
            <a:r>
              <a:rPr lang="en-GB" sz="3600" dirty="0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2873B7-8CCC-B1BD-8C09-664068B02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753" y="1116580"/>
            <a:ext cx="11876568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GB" sz="1600" dirty="0"/>
              <a:t>365 Financial Analyst (2015) </a:t>
            </a:r>
            <a:r>
              <a:rPr lang="en-GB" sz="1600" i="1" dirty="0"/>
              <a:t>Introduction to Microsoft Excel: Structure of a Microsoft Excel Spreadsheet</a:t>
            </a:r>
            <a:r>
              <a:rPr lang="en-GB" sz="1600" dirty="0"/>
              <a:t>. Available at: </a:t>
            </a:r>
            <a:r>
              <a:rPr lang="en-GB" sz="1600" dirty="0">
                <a:hlinkClick r:id="rId2"/>
              </a:rPr>
              <a:t>Introduction to Microsoft Excel: Structure of a Microsoft Excel Spreadsheet</a:t>
            </a:r>
            <a:r>
              <a:rPr lang="en-GB" sz="1600" dirty="0"/>
              <a:t> (accessed 10</a:t>
            </a:r>
            <a:r>
              <a:rPr lang="en-GB" sz="1600" baseline="30000" dirty="0"/>
              <a:t>th</a:t>
            </a:r>
            <a:r>
              <a:rPr lang="en-GB" sz="1600" dirty="0"/>
              <a:t> September 2025).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/>
              <a:t>Climate Change, Agriculture and Food Security (CCAFS) (2025) </a:t>
            </a:r>
            <a:r>
              <a:rPr lang="en-GB" sz="1600" i="1" dirty="0"/>
              <a:t>Open access and fair principles</a:t>
            </a:r>
            <a:r>
              <a:rPr lang="en-GB" sz="1600" dirty="0"/>
              <a:t>. Available at: </a:t>
            </a:r>
            <a:r>
              <a:rPr lang="en-GB" sz="1600" dirty="0">
                <a:hlinkClick r:id="rId3"/>
              </a:rPr>
              <a:t>Open Access and Fair Principles</a:t>
            </a:r>
            <a:r>
              <a:rPr lang="en-GB" sz="1600" dirty="0"/>
              <a:t> (accessed 8</a:t>
            </a:r>
            <a:r>
              <a:rPr lang="en-GB" sz="1600" baseline="30000" dirty="0"/>
              <a:t>th</a:t>
            </a:r>
            <a:r>
              <a:rPr lang="en-GB" sz="1600" dirty="0"/>
              <a:t> October 2025).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/>
              <a:t>Divecha, C.A., </a:t>
            </a:r>
            <a:r>
              <a:rPr lang="en-GB" sz="1600" dirty="0" err="1"/>
              <a:t>Tullu</a:t>
            </a:r>
            <a:r>
              <a:rPr lang="en-GB" sz="1600" dirty="0"/>
              <a:t>, M.S. and </a:t>
            </a:r>
            <a:r>
              <a:rPr lang="en-GB" sz="1600" dirty="0" err="1"/>
              <a:t>Karande</a:t>
            </a:r>
            <a:r>
              <a:rPr lang="en-GB" sz="1600" dirty="0"/>
              <a:t>, S. (2023) Utilizing tables, figures, charts and graphs to enhance the readability of a research paper. </a:t>
            </a:r>
            <a:r>
              <a:rPr lang="en-GB" sz="1600" i="1" dirty="0"/>
              <a:t>Journal of Postgraduate Medicine</a:t>
            </a:r>
            <a:r>
              <a:rPr lang="en-GB" sz="1600" dirty="0"/>
              <a:t>, 69(3), pp.125-131.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/>
              <a:t>Overdog Marketing. (2022) </a:t>
            </a:r>
            <a:r>
              <a:rPr lang="en-GB" sz="1600" i="1" dirty="0"/>
              <a:t>Football fans across the generations</a:t>
            </a:r>
            <a:r>
              <a:rPr lang="en-GB" sz="1600" dirty="0"/>
              <a:t>. Available at: </a:t>
            </a:r>
            <a:r>
              <a:rPr lang="en-GB" sz="1600" dirty="0">
                <a:hlinkClick r:id="rId4"/>
              </a:rPr>
              <a:t>football fans across the generations</a:t>
            </a:r>
            <a:r>
              <a:rPr lang="en-GB" sz="1600" dirty="0"/>
              <a:t> (accessed 12</a:t>
            </a:r>
            <a:r>
              <a:rPr lang="en-GB" sz="1600" baseline="30000" dirty="0"/>
              <a:t>th</a:t>
            </a:r>
            <a:r>
              <a:rPr lang="en-GB" sz="1600" dirty="0"/>
              <a:t> September 2025).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/>
              <a:t>Ministry of Justice (2022) </a:t>
            </a:r>
            <a:r>
              <a:rPr lang="en-GB" sz="1600" i="1" dirty="0"/>
              <a:t>Use a lasting power of attorney performance data</a:t>
            </a:r>
            <a:r>
              <a:rPr lang="en-GB" sz="1600" dirty="0"/>
              <a:t>. Available at: </a:t>
            </a:r>
            <a:r>
              <a:rPr lang="en-GB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5"/>
              </a:rPr>
              <a:t>Use a Lasting Power of Attorney Performance Data - Our live services performance data for public consumption.</a:t>
            </a:r>
            <a:r>
              <a:rPr lang="en-GB" sz="16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600" dirty="0"/>
              <a:t> (accessed 12</a:t>
            </a:r>
            <a:r>
              <a:rPr lang="en-GB" sz="1600" baseline="30000" dirty="0"/>
              <a:t>th</a:t>
            </a:r>
            <a:r>
              <a:rPr lang="en-GB" sz="1600" dirty="0"/>
              <a:t> September 2025).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/>
              <a:t>NFDI4Chem (2025) </a:t>
            </a:r>
            <a:r>
              <a:rPr lang="en-GB" sz="1600" i="1" dirty="0"/>
              <a:t>FAIR data principles</a:t>
            </a:r>
            <a:r>
              <a:rPr lang="en-GB" sz="1600" dirty="0"/>
              <a:t>. Available at: </a:t>
            </a:r>
            <a:r>
              <a:rPr lang="en-GB" sz="1600" dirty="0">
                <a:hlinkClick r:id="rId6"/>
              </a:rPr>
              <a:t>FAIR Data Principles | NFDI4Chem Knowledge Base</a:t>
            </a:r>
            <a:r>
              <a:rPr lang="en-GB" sz="1600" dirty="0"/>
              <a:t> (accessed 9</a:t>
            </a:r>
            <a:r>
              <a:rPr lang="en-GB" sz="1600" baseline="30000" dirty="0"/>
              <a:t>th</a:t>
            </a:r>
            <a:r>
              <a:rPr lang="en-GB" sz="1600" dirty="0"/>
              <a:t> October 2025).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/>
              <a:t>Reed College (2025) </a:t>
            </a:r>
            <a:r>
              <a:rPr lang="en-GB" sz="1600" i="1" dirty="0"/>
              <a:t>Tidy data principles, reshaping data, and </a:t>
            </a:r>
            <a:r>
              <a:rPr lang="en-GB" sz="1600" i="1" dirty="0" err="1"/>
              <a:t>tidyr</a:t>
            </a:r>
            <a:r>
              <a:rPr lang="en-GB" sz="1600" dirty="0"/>
              <a:t>. Available at: </a:t>
            </a:r>
            <a:r>
              <a:rPr lang="en-GB" sz="1600" dirty="0">
                <a:hlinkClick r:id="rId7"/>
              </a:rPr>
              <a:t>Tidy data principles - Data at Reed - Reed College</a:t>
            </a:r>
            <a:r>
              <a:rPr lang="en-GB" sz="1600" dirty="0"/>
              <a:t> (accessed 9</a:t>
            </a:r>
            <a:r>
              <a:rPr lang="en-GB" sz="1600" baseline="30000" dirty="0"/>
              <a:t>th</a:t>
            </a:r>
            <a:r>
              <a:rPr lang="en-GB" sz="1600" dirty="0"/>
              <a:t> October 2025).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/>
              <a:t>Technology for Teachers (2018) </a:t>
            </a:r>
            <a:r>
              <a:rPr lang="en-GB" sz="1600" i="1" dirty="0"/>
              <a:t>Excel quick and simple charts tutorial</a:t>
            </a:r>
            <a:r>
              <a:rPr lang="en-GB" sz="1600" dirty="0"/>
              <a:t>. Available at: </a:t>
            </a:r>
            <a:r>
              <a:rPr lang="en-GB" sz="1600" dirty="0">
                <a:hlinkClick r:id="rId8"/>
              </a:rPr>
              <a:t>Excel Quick and Simple Charts Tutorial</a:t>
            </a:r>
            <a:r>
              <a:rPr lang="en-GB" sz="1600" dirty="0"/>
              <a:t> (accessed 12</a:t>
            </a:r>
            <a:r>
              <a:rPr lang="en-GB" sz="1600" baseline="30000" dirty="0"/>
              <a:t>th</a:t>
            </a:r>
            <a:r>
              <a:rPr lang="en-GB" sz="1600" dirty="0"/>
              <a:t> September 2025).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/>
              <a:t>Wickham, H. (2014) Tidy Data. </a:t>
            </a:r>
            <a:r>
              <a:rPr lang="en-GB" sz="1600" i="1" dirty="0"/>
              <a:t>Journal of Statistical Software</a:t>
            </a:r>
            <a:r>
              <a:rPr lang="en-GB" sz="1600" dirty="0"/>
              <a:t>, 59(10), pp. 1-23.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CDA56-E6B2-38AE-4911-1EA8649A37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CDA1D3-769A-4593-8400-4AA895D77C25}" type="slidenum">
              <a:rPr lang="en-GB" smtClean="0"/>
              <a:pPr>
                <a:defRPr/>
              </a:pPr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79578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B4751C-CD33-7CA3-F3AD-6671783EE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09107F-21BA-4294-A988-EE29470ED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92" y="1109902"/>
            <a:ext cx="6862890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u="sng" dirty="0">
                <a:solidFill>
                  <a:schemeClr val="accent6">
                    <a:lumMod val="75000"/>
                  </a:schemeClr>
                </a:solidFill>
              </a:rPr>
              <a:t>Learner Support for Students: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200" b="1" u="sng" dirty="0"/>
          </a:p>
          <a:p>
            <a:pPr marL="0" indent="0">
              <a:buNone/>
            </a:pPr>
            <a:r>
              <a:rPr lang="en-GB" b="1" dirty="0"/>
              <a:t>Dr Simon Burrows</a:t>
            </a:r>
          </a:p>
          <a:p>
            <a:pPr marL="0" indent="0">
              <a:buNone/>
            </a:pPr>
            <a:r>
              <a:rPr lang="en-GB" b="1" dirty="0"/>
              <a:t>Academic Guidance Team </a:t>
            </a:r>
          </a:p>
          <a:p>
            <a:r>
              <a:rPr lang="en-GB" b="1" dirty="0">
                <a:hlinkClick r:id="rId2"/>
              </a:rPr>
              <a:t>Excel and Maths Support for students</a:t>
            </a:r>
            <a:endParaRPr lang="en-GB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6917AF-C316-CD0C-8476-CD7C5133B6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CDA1D3-769A-4593-8400-4AA895D77C25}" type="slidenum">
              <a:rPr lang="en-GB" smtClean="0"/>
              <a:pPr>
                <a:defRPr/>
              </a:pPr>
              <a:t>33</a:t>
            </a:fld>
            <a:endParaRPr lang="en-GB" dirty="0"/>
          </a:p>
        </p:txBody>
      </p:sp>
      <p:pic>
        <p:nvPicPr>
          <p:cNvPr id="7" name="Picture 6" descr="A sign with a qr code&#10;&#10;AI-generated content may be incorrect.">
            <a:extLst>
              <a:ext uri="{FF2B5EF4-FFF2-40B4-BE49-F238E27FC236}">
                <a16:creationId xmlns:a16="http://schemas.microsoft.com/office/drawing/2014/main" id="{B5E06C20-E403-BDA5-CFD2-D7303DB0C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1" t="3939" r="9731" b="6061"/>
          <a:stretch>
            <a:fillRect/>
          </a:stretch>
        </p:blipFill>
        <p:spPr>
          <a:xfrm>
            <a:off x="169718" y="0"/>
            <a:ext cx="45604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02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E943C-E0D0-27A3-3092-EC7A1C992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97E3BC-5652-73C1-8AAA-290575DF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21976"/>
          </a:xfrm>
          <a:solidFill>
            <a:srgbClr val="002060"/>
          </a:solidFill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Using Excel		 Student Task 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D89F9-8BC6-D427-E523-2134A2395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788" y="135946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u="sng" dirty="0"/>
              <a:t>Pairs discussion:</a:t>
            </a:r>
          </a:p>
          <a:p>
            <a:r>
              <a:rPr lang="en-GB" dirty="0"/>
              <a:t>What do you already know about Microsoft Excel?</a:t>
            </a:r>
          </a:p>
          <a:p>
            <a:pPr lvl="1"/>
            <a:r>
              <a:rPr lang="en-GB" dirty="0"/>
              <a:t>What features / functionality have you already used?</a:t>
            </a:r>
          </a:p>
          <a:p>
            <a:pPr lvl="1"/>
            <a:r>
              <a:rPr lang="en-GB" dirty="0"/>
              <a:t>When have you already used Excel?</a:t>
            </a:r>
          </a:p>
          <a:p>
            <a:pPr lvl="1"/>
            <a:r>
              <a:rPr lang="en-GB" dirty="0"/>
              <a:t>Where have you already used Excel?</a:t>
            </a:r>
          </a:p>
          <a:p>
            <a:pPr lvl="1"/>
            <a:r>
              <a:rPr lang="en-GB" dirty="0"/>
              <a:t>Why have you already used Excel?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3BC610-A88F-7855-F60C-2D3F868569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CDA1D3-769A-4593-8400-4AA895D77C25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DAAEEAB-3467-59EF-150D-F002E58C7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28087"/>
            <a:ext cx="607716" cy="56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B32D49-F667-ABD7-B01E-731A4093A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934" y="2810938"/>
            <a:ext cx="2297907" cy="213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813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B81EE-E51A-F76D-38DD-14AECC69A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3DB193-03C2-C506-EEDD-277F30B0C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21976"/>
          </a:xfrm>
          <a:solidFill>
            <a:srgbClr val="002060"/>
          </a:solidFill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Using Excel		 Student Task 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643C36-A7F0-8CCF-8C1E-9BD1CE708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35" y="1500001"/>
            <a:ext cx="7297584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u="sng" dirty="0"/>
              <a:t>Working in pairs:</a:t>
            </a:r>
          </a:p>
          <a:p>
            <a:pPr marL="514350" indent="-514350">
              <a:buAutoNum type="arabicParenR"/>
            </a:pPr>
            <a:r>
              <a:rPr lang="en-GB" sz="2000" dirty="0"/>
              <a:t>Download Handout from SQ4003 module Moodle page: </a:t>
            </a:r>
            <a:r>
              <a:rPr lang="en-GB" sz="2000" dirty="0">
                <a:hlinkClick r:id="rId2"/>
              </a:rPr>
              <a:t>Module: Professional and Study Skills | Virtual Learning Environment</a:t>
            </a:r>
            <a:endParaRPr lang="en-GB" sz="2000" dirty="0"/>
          </a:p>
          <a:p>
            <a:pPr marL="514350" indent="-514350">
              <a:buAutoNum type="arabicParenR"/>
            </a:pPr>
            <a:r>
              <a:rPr lang="en-GB" sz="2000" dirty="0"/>
              <a:t>Read and Glean:</a:t>
            </a:r>
          </a:p>
          <a:p>
            <a:pPr lvl="1"/>
            <a:r>
              <a:rPr lang="en-GB" sz="2000" dirty="0"/>
              <a:t>Key points / concepts from the handout.</a:t>
            </a:r>
          </a:p>
          <a:p>
            <a:pPr marL="514350" indent="-514350">
              <a:buAutoNum type="arabicParenR"/>
            </a:pPr>
            <a:r>
              <a:rPr lang="en-GB" sz="2000" dirty="0"/>
              <a:t>Be prepared to share your feedback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9076D-BABB-CF42-EB55-9A6918EAB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CDA1D3-769A-4593-8400-4AA895D77C25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BBDAE44-3516-6428-65D1-435BCC30A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28087"/>
            <a:ext cx="607716" cy="56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80EBF1-66DA-9096-114B-7473C167384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065" t="12115" r="22993" b="16982"/>
          <a:stretch>
            <a:fillRect/>
          </a:stretch>
        </p:blipFill>
        <p:spPr>
          <a:xfrm>
            <a:off x="7825563" y="2601083"/>
            <a:ext cx="4061637" cy="2817358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1145270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A7A1E-CAF0-1132-4E37-6E6FD6F66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68A824-4426-01A9-CB9C-92ECE47E9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21976"/>
          </a:xfrm>
          <a:solidFill>
            <a:srgbClr val="002060"/>
          </a:solidFill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Using Excel		 Student Task 3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B9DAF2-68FA-1E4C-8932-685AA7E7F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046" y="136281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u="sng" dirty="0"/>
              <a:t>Introduction to Microsoft Excel: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FF27C-69BC-FA20-AFB8-3829D759AE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CDA1D3-769A-4593-8400-4AA895D77C25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6B4725-9A59-8277-D2E8-0FAFA30577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337" t="47422" r="50000" b="23761"/>
          <a:stretch/>
        </p:blipFill>
        <p:spPr>
          <a:xfrm>
            <a:off x="838200" y="2319396"/>
            <a:ext cx="6887423" cy="3856418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C64F79-28D7-572A-624B-0E96F84C9224}"/>
              </a:ext>
            </a:extLst>
          </p:cNvPr>
          <p:cNvSpPr txBox="1"/>
          <p:nvPr/>
        </p:nvSpPr>
        <p:spPr>
          <a:xfrm>
            <a:off x="8187069" y="2276400"/>
            <a:ext cx="3732028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800" b="1" u="sng" dirty="0">
                <a:latin typeface="Aptos" panose="020B0004020202020204" pitchFamily="34" charset="0"/>
              </a:rPr>
              <a:t>Individual task:</a:t>
            </a:r>
          </a:p>
          <a:p>
            <a:r>
              <a:rPr lang="en-GB" sz="2800" dirty="0">
                <a:latin typeface="Aptos" panose="020B0004020202020204" pitchFamily="34" charset="0"/>
              </a:rPr>
              <a:t>Make a note of what you think are </a:t>
            </a:r>
            <a:r>
              <a:rPr lang="en-GB" sz="2800" b="1" dirty="0">
                <a:latin typeface="Aptos" panose="020B0004020202020204" pitchFamily="34" charset="0"/>
              </a:rPr>
              <a:t>KEY concepts </a:t>
            </a:r>
            <a:r>
              <a:rPr lang="en-GB" sz="2800" dirty="0">
                <a:latin typeface="Aptos" panose="020B0004020202020204" pitchFamily="34" charset="0"/>
              </a:rPr>
              <a:t>about using Excel and any </a:t>
            </a:r>
            <a:r>
              <a:rPr lang="en-GB" sz="2800" b="1" dirty="0">
                <a:latin typeface="Aptos" panose="020B0004020202020204" pitchFamily="34" charset="0"/>
              </a:rPr>
              <a:t>NEW information </a:t>
            </a:r>
            <a:r>
              <a:rPr lang="en-GB" sz="2800" dirty="0">
                <a:latin typeface="Aptos" panose="020B0004020202020204" pitchFamily="34" charset="0"/>
              </a:rPr>
              <a:t>for you.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D1D2728-B1BB-A6DD-7933-D788B9F67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28087"/>
            <a:ext cx="607716" cy="56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9BF30E-74A0-B9DE-75E9-99510013CDC3}"/>
              </a:ext>
            </a:extLst>
          </p:cNvPr>
          <p:cNvSpPr txBox="1"/>
          <p:nvPr/>
        </p:nvSpPr>
        <p:spPr>
          <a:xfrm>
            <a:off x="952500" y="5375425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Introduction to Microsoft Excel: Structure of a Microsoft Excel Spreadsheet - YouTube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6690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FA850A-9A2B-5C4E-72EE-425AFBD48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21976"/>
          </a:xfrm>
          <a:solidFill>
            <a:srgbClr val="002060"/>
          </a:solidFill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Using Excel		 Student Task 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11C7BB-A709-FDF2-E8CC-2A1FCC98F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788" y="135946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u="sng" dirty="0"/>
              <a:t>Working in pairs:</a:t>
            </a:r>
          </a:p>
          <a:p>
            <a:pPr marL="0" indent="0">
              <a:buNone/>
            </a:pPr>
            <a:r>
              <a:rPr lang="en-GB" b="1" dirty="0"/>
              <a:t>Make a list of real-world uses for Excel</a:t>
            </a:r>
          </a:p>
          <a:p>
            <a:pPr lvl="1">
              <a:lnSpc>
                <a:spcPct val="100000"/>
              </a:lnSpc>
            </a:pPr>
            <a:endParaRPr lang="en-GB" sz="900" dirty="0"/>
          </a:p>
          <a:p>
            <a:pPr lvl="1"/>
            <a:r>
              <a:rPr lang="en-GB" dirty="0"/>
              <a:t>What can it be used for …</a:t>
            </a:r>
          </a:p>
          <a:p>
            <a:pPr lvl="2"/>
            <a:r>
              <a:rPr lang="en-GB" sz="2400" dirty="0"/>
              <a:t>In the workplace</a:t>
            </a:r>
          </a:p>
          <a:p>
            <a:pPr lvl="2"/>
            <a:r>
              <a:rPr lang="en-GB" sz="2400" dirty="0"/>
              <a:t>At home</a:t>
            </a:r>
          </a:p>
          <a:p>
            <a:pPr lvl="2"/>
            <a:r>
              <a:rPr lang="en-GB" sz="2400" dirty="0"/>
              <a:t>For leisure (pursuits)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BB9BF-13E5-3977-45E3-6EB8B1D577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CDA1D3-769A-4593-8400-4AA895D77C25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FC27735-4DA3-5CEE-1FA5-F80769658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28087"/>
            <a:ext cx="607716" cy="56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3 spreadsheet tips to make beginners feel like pros | Popular Science">
            <a:extLst>
              <a:ext uri="{FF2B5EF4-FFF2-40B4-BE49-F238E27FC236}">
                <a16:creationId xmlns:a16="http://schemas.microsoft.com/office/drawing/2014/main" id="{9208CD35-CDD0-A491-2C83-7745CB0F6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783" y="1967844"/>
            <a:ext cx="4179429" cy="313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0240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FA850A-9A2B-5C4E-72EE-425AFBD48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21976"/>
          </a:xfrm>
          <a:solidFill>
            <a:srgbClr val="002060"/>
          </a:solidFill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Using Excel		 Student Task 5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11C7BB-A709-FDF2-E8CC-2A1FCC98F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835" y="1556684"/>
            <a:ext cx="5851556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GB" b="1" u="sng" dirty="0"/>
              <a:t>Working individually</a:t>
            </a:r>
            <a:r>
              <a:rPr lang="en-GB" dirty="0"/>
              <a:t>, 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200" dirty="0"/>
          </a:p>
          <a:p>
            <a:pPr marL="0" indent="0">
              <a:lnSpc>
                <a:spcPct val="100000"/>
              </a:lnSpc>
              <a:buNone/>
            </a:pPr>
            <a:r>
              <a:rPr lang="en-GB" dirty="0"/>
              <a:t>Make a list of your future potential uses of Excel during your degree studies.</a:t>
            </a:r>
          </a:p>
          <a:p>
            <a:pPr lvl="1"/>
            <a:r>
              <a:rPr lang="en-GB" dirty="0"/>
              <a:t>What could you use it for?</a:t>
            </a:r>
          </a:p>
          <a:p>
            <a:pPr lvl="1"/>
            <a:r>
              <a:rPr lang="en-GB" dirty="0"/>
              <a:t>What will you use it for?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BB9BF-13E5-3977-45E3-6EB8B1D577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CDA1D3-769A-4593-8400-4AA895D77C25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E40AF52-599D-4E33-2C32-59B5F7F92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28087"/>
            <a:ext cx="607716" cy="56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Thinking White Transparent, Thinking, Thinking Clipart, Think, Villain  Thinking PNG Image For Free Download">
            <a:extLst>
              <a:ext uri="{FF2B5EF4-FFF2-40B4-BE49-F238E27FC236}">
                <a16:creationId xmlns:a16="http://schemas.microsoft.com/office/drawing/2014/main" id="{3ADDEF17-48F6-DB8C-D3F8-49A3B1131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149" y="1649506"/>
            <a:ext cx="3003839" cy="388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2206D4-381C-00AC-009E-32568CC25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3988" y="2581211"/>
            <a:ext cx="1821177" cy="1695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670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C094C-E259-F94C-7ED2-697C2091D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059137-8580-35A2-AE4F-79BB65D5A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21976"/>
          </a:xfrm>
          <a:solidFill>
            <a:srgbClr val="002060"/>
          </a:solidFill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Using Excel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8B5E43-3197-5D67-A1E4-076A2F9D3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389" y="1375930"/>
            <a:ext cx="10136476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u="sng" dirty="0"/>
              <a:t>Case Study Example: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FF0000"/>
                </a:solidFill>
              </a:rPr>
              <a:t>BASIC SPREADSHEET FOR RECORDING DATA IN THE WORKPLACE (RTL DAILY LOG)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65E2A2-4BFD-4673-FF0D-5785120A0D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CDA1D3-769A-4593-8400-4AA895D77C25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BEFD31A-29D7-C33A-AB0C-A446EBAD3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28087"/>
            <a:ext cx="607716" cy="56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A2A4CA-D782-21FD-0B6F-97D77C2437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367" b="238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5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AU white master">
  <a:themeElements>
    <a:clrScheme name="HAU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D7D31"/>
      </a:hlink>
      <a:folHlink>
        <a:srgbClr val="ED7D31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U Teaching Powerpoint Template 2023_07.pptx" id="{E7894A2A-F70B-4CD2-A559-577F3F102FB4}" vid="{A8C4023C-77F6-486F-A862-DEC83805FB45}"/>
    </a:ext>
  </a:extLst>
</a:theme>
</file>

<file path=ppt/theme/theme2.xml><?xml version="1.0" encoding="utf-8"?>
<a:theme xmlns:a="http://schemas.openxmlformats.org/drawingml/2006/main" name="HAU blue master ">
  <a:themeElements>
    <a:clrScheme name="HAU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D7D31"/>
      </a:hlink>
      <a:folHlink>
        <a:srgbClr val="ED7D3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U Teaching Powerpoint Template 2023_07.pptx" id="{E7894A2A-F70B-4CD2-A559-577F3F102FB4}" vid="{6BED4BD1-371C-489C-97B2-55CD1BEF1DF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653320EC8947F44A043B9DF9FAE3D14" ma:contentTypeVersion="15" ma:contentTypeDescription="Create a new document." ma:contentTypeScope="" ma:versionID="4ae370a0bc567a45a34a6d7b6aed6583">
  <xsd:schema xmlns:xsd="http://www.w3.org/2001/XMLSchema" xmlns:xs="http://www.w3.org/2001/XMLSchema" xmlns:p="http://schemas.microsoft.com/office/2006/metadata/properties" xmlns:ns3="36911ffe-80e5-4fd2-a532-608651758f7f" xmlns:ns4="75579954-926f-4b19-9229-9338c748292d" targetNamespace="http://schemas.microsoft.com/office/2006/metadata/properties" ma:root="true" ma:fieldsID="952e324fe0a01ed79fc1e0a1cd628d79" ns3:_="" ns4:_="">
    <xsd:import namespace="36911ffe-80e5-4fd2-a532-608651758f7f"/>
    <xsd:import namespace="75579954-926f-4b19-9229-9338c748292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911ffe-80e5-4fd2-a532-608651758f7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579954-926f-4b19-9229-9338c748292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6911ffe-80e5-4fd2-a532-608651758f7f" xsi:nil="true"/>
  </documentManagement>
</p:properties>
</file>

<file path=customXml/itemProps1.xml><?xml version="1.0" encoding="utf-8"?>
<ds:datastoreItem xmlns:ds="http://schemas.openxmlformats.org/officeDocument/2006/customXml" ds:itemID="{B55F9F6C-76A3-4D57-9FDC-C5229F2D27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6911ffe-80e5-4fd2-a532-608651758f7f"/>
    <ds:schemaRef ds:uri="75579954-926f-4b19-9229-9338c748292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42D8C6F-3EF4-44BC-8E05-A169B7E0B94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EDD28C9-E356-47ED-8ABB-97E2FB05D93D}">
  <ds:schemaRefs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www.w3.org/XML/1998/namespace"/>
    <ds:schemaRef ds:uri="36911ffe-80e5-4fd2-a532-608651758f7f"/>
    <ds:schemaRef ds:uri="http://schemas.microsoft.com/office/2006/metadata/properties"/>
    <ds:schemaRef ds:uri="75579954-926f-4b19-9229-9338c748292d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HAU Teaching Powerpoint Template theme file 2023</Template>
  <TotalTime>988</TotalTime>
  <Words>1527</Words>
  <Application>Microsoft Office PowerPoint</Application>
  <PresentationFormat>Widescreen</PresentationFormat>
  <Paragraphs>185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Aptos</vt:lpstr>
      <vt:lpstr>Aptos Black</vt:lpstr>
      <vt:lpstr>Arial</vt:lpstr>
      <vt:lpstr>Calibri</vt:lpstr>
      <vt:lpstr>Century Schoolbook</vt:lpstr>
      <vt:lpstr>Wingdings</vt:lpstr>
      <vt:lpstr>HAU white master</vt:lpstr>
      <vt:lpstr>HAU blue master </vt:lpstr>
      <vt:lpstr>SQ4003  Data Management  Week 5 Tuesday 28th October  9.30am – 1.00pm Teaching Lab 1</vt:lpstr>
      <vt:lpstr>Data Management</vt:lpstr>
      <vt:lpstr>Using Excel</vt:lpstr>
      <vt:lpstr>Using Excel   Student Task 1</vt:lpstr>
      <vt:lpstr>Using Excel   Student Task 2</vt:lpstr>
      <vt:lpstr>Using Excel   Student Task 3</vt:lpstr>
      <vt:lpstr>Using Excel   Student Task 4</vt:lpstr>
      <vt:lpstr>Using Excel   Student Task 5</vt:lpstr>
      <vt:lpstr>Using Excel</vt:lpstr>
      <vt:lpstr>Using Excel</vt:lpstr>
      <vt:lpstr>Using Excel   Student Task 6</vt:lpstr>
      <vt:lpstr>Using Excel  Student Task 7</vt:lpstr>
      <vt:lpstr>Using Excel   Student Task 8</vt:lpstr>
      <vt:lpstr>Using Excel   Student Task 9</vt:lpstr>
      <vt:lpstr>PowerPoint Presentation</vt:lpstr>
      <vt:lpstr>Using Excel   Student Task 10</vt:lpstr>
      <vt:lpstr>Using Excel   Student Task 11</vt:lpstr>
      <vt:lpstr>Using Excel   Student Task 12</vt:lpstr>
      <vt:lpstr>What Artificial Intelligence (AI) tools are available to you?</vt:lpstr>
      <vt:lpstr>PowerPoint Presentation</vt:lpstr>
      <vt:lpstr>PowerPoint Presentation</vt:lpstr>
      <vt:lpstr>PowerPoint Presentation</vt:lpstr>
      <vt:lpstr>Using Excel   Student Task 12</vt:lpstr>
      <vt:lpstr>Tidy &amp; Fair Data Management Principles </vt:lpstr>
      <vt:lpstr>What are  Tidy Data Management Principles? </vt:lpstr>
      <vt:lpstr>Tidy Data Management Principles</vt:lpstr>
      <vt:lpstr>Tidy Data Management Principles</vt:lpstr>
      <vt:lpstr>What are  Fair Data Management Principles? </vt:lpstr>
      <vt:lpstr> Fair Data Management Principles</vt:lpstr>
      <vt:lpstr>PowerPoint Presentation</vt:lpstr>
      <vt:lpstr>PowerPoint Presentation</vt:lpstr>
      <vt:lpstr>References</vt:lpstr>
      <vt:lpstr>PowerPoint Presentation</vt:lpstr>
    </vt:vector>
  </TitlesOfParts>
  <Company>Harper Adams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Amanda Seys</dc:creator>
  <cp:lastModifiedBy>Simon Bicknell</cp:lastModifiedBy>
  <cp:revision>5</cp:revision>
  <dcterms:created xsi:type="dcterms:W3CDTF">2023-07-17T14:18:39Z</dcterms:created>
  <dcterms:modified xsi:type="dcterms:W3CDTF">2025-10-09T15:15:09Z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0x0101009653320EC8947F44A043B9DF9FAE3D14</vt:lpwstr>
  </property>
  <property fmtid="{D5CDD505-2E9C-101B-9397-08002B2CF9AE}" pid="3" name="_activity">
    <vt:lpwstr/>
  </property>
</Properties>
</file>